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7" r:id="rId5"/>
    <p:sldId id="257" r:id="rId6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198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1E294-E6E5-E1BD-6AAF-67E92E2DF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C1F08-A64F-7CBE-D0E8-2AAA72D8D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7690A-CBF1-E0EF-85D4-22D3FB20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8002A-C00E-1B8D-DAFA-655E1A1E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260BF-D800-9446-DACD-4042182B7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3C7DE-DB90-8D1B-B470-72CAA25D7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5CE7DD-0B9B-FB4B-37C2-71B4BB78F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7D5A8-06D2-872A-D83B-44C84456F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B2A86-4761-BCFE-7B8C-8C12DF5B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CD238-2C6D-41AC-0607-7B4B3A22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8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9E7AE2-D83A-F62D-2704-4F96A12EFD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72C4C-4DF9-973C-6437-D0BFB8F0F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8C8AD-B187-7F26-4A7B-5C6DE4449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5D6C9-BCBB-98F2-7B7D-F2EAFD91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6D420-105A-A513-F294-ADD7E5A42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6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161B-2B61-ED1B-5A88-209F7E8EB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9F980-8A2C-28BF-5289-328C7FA03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78FCE-2B97-A575-BFCC-110AD5E3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25222-3B53-D73B-FFEB-ED2368FE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5D1A5-A82C-8FE9-B438-6AB2F99A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6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0DC57-2696-9D8A-DB22-FA0118A39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724C6-6B69-24B9-A17F-3226577B5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2B806-DBBB-6EDC-FAC3-4E04728F4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BA8D2-A885-D6A8-1949-67099B62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A7DB6-ED3A-9898-E490-85FDC0AF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0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143E-791C-54FA-3793-86A4CDC95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8A4A4-16AB-D7BB-6C4D-DC19428792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C6CA9-1F6E-0048-6CC3-8D84EF91A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E44E1-766B-FC88-E57D-38A9BD57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FD19A-3A15-2746-1E92-1F09FEA4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9EC66-BB94-7B9F-E5FC-B58CF314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8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D265-DB7B-C21A-CAE7-3EA470CE7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BE064-B39C-E499-5619-6F12883EE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F2885-7136-1C37-BD44-B55289520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7C278-AAC2-9887-245E-FFC78ADF8C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D74244-1045-A8A9-170C-9E9FCB660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1E5C0B-55D3-2308-FDDE-7E575B472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176883-0134-562E-9775-E64D89FD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262833-DDB8-610B-BB1E-A0E9BE49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9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E81A0-650D-CA62-18C9-6EE1E16D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2EF67-6696-77B8-B003-29A2AEB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C9E24-0D00-F60A-09E3-66BBD4CDC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7ADBC-A870-DD6A-6327-78C5C5BE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0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24238D-576C-239E-F54A-EDD2DEB9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E4FEE-F61E-6538-F153-0A9BE65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A7C7C-05EE-DCD9-7AA8-66BBD22EA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48DC5-9996-B2E1-0C4B-9FDB6856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5E89B-B072-9022-48BC-D0A93AB26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F476E-77B8-99A8-5934-0A785C625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046F4-F742-DB1C-4003-90E323D1B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BDB95-754F-D991-98F9-F1AF7728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FF9E4-BFD7-BFEF-9094-C8A3A01A0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0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60BC4-37E6-7B4C-760C-03F6BFE9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0574F-11BF-9701-5697-06A3115D70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1B0F9-8993-3F14-5274-DF4BB228D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6A39C-9B91-C6B0-0D94-0DC2661E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B9F8B-0F93-A3C3-4F4E-E66D47B6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1C3A6-F013-8911-65AA-2297A12D7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0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D8660D-BCA3-C287-A4E2-9EC0C52AF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66FAD-D39F-B46C-FD64-87C68DFA1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96B62-6235-2912-DBAE-61BB118DD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339CC9-03B7-4843-88A1-CE54EEAF566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615DE-E25E-B3A7-9D7C-914165159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C4F45-D75A-305E-9E8F-C770F23F2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02AE5-CDAE-4C0B-87E5-65842C4C9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5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7BE06-74C8-66C5-2197-6F79DF883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864DF3-4D9B-2902-EAAC-D014714C29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230" t="11978" r="12978" b="1192"/>
          <a:stretch/>
        </p:blipFill>
        <p:spPr>
          <a:xfrm>
            <a:off x="0" y="11698"/>
            <a:ext cx="12192000" cy="683460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3F5FA8-9281-AB61-BBD2-D9A27787A0A8}"/>
              </a:ext>
            </a:extLst>
          </p:cNvPr>
          <p:cNvSpPr/>
          <p:nvPr/>
        </p:nvSpPr>
        <p:spPr>
          <a:xfrm>
            <a:off x="7188219" y="2269323"/>
            <a:ext cx="1061049" cy="500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Guest Valet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5:30pm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2E837E-57D8-5D6F-13E6-4BF0F4E6B22B}"/>
              </a:ext>
            </a:extLst>
          </p:cNvPr>
          <p:cNvSpPr/>
          <p:nvPr/>
        </p:nvSpPr>
        <p:spPr>
          <a:xfrm>
            <a:off x="5555123" y="2894968"/>
            <a:ext cx="793630" cy="4370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Staff Valet</a:t>
            </a:r>
          </a:p>
        </p:txBody>
      </p:sp>
    </p:spTree>
    <p:extLst>
      <p:ext uri="{BB962C8B-B14F-4D97-AF65-F5344CB8AC3E}">
        <p14:creationId xmlns:p14="http://schemas.microsoft.com/office/powerpoint/2010/main" val="205036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A4656-4873-8A62-B436-C0FACE98B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1A10E33D-731F-AF51-B7B6-242858EFB406}"/>
              </a:ext>
            </a:extLst>
          </p:cNvPr>
          <p:cNvGrpSpPr/>
          <p:nvPr/>
        </p:nvGrpSpPr>
        <p:grpSpPr>
          <a:xfrm>
            <a:off x="2699817" y="-51718"/>
            <a:ext cx="6787991" cy="6980261"/>
            <a:chOff x="2702004" y="0"/>
            <a:chExt cx="6787991" cy="6980261"/>
          </a:xfrm>
        </p:grpSpPr>
        <p:pic>
          <p:nvPicPr>
            <p:cNvPr id="3" name="Picture 2" descr="A map of a bar&#10;&#10;Description automatically generated">
              <a:extLst>
                <a:ext uri="{FF2B5EF4-FFF2-40B4-BE49-F238E27FC236}">
                  <a16:creationId xmlns:a16="http://schemas.microsoft.com/office/drawing/2014/main" id="{82317019-E195-6BD5-DB62-942F4C4AC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02004" y="0"/>
              <a:ext cx="6787991" cy="6980261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9B4717E-3D7D-127F-AB26-58C61E0AC5B0}"/>
                </a:ext>
              </a:extLst>
            </p:cNvPr>
            <p:cNvSpPr/>
            <p:nvPr/>
          </p:nvSpPr>
          <p:spPr>
            <a:xfrm>
              <a:off x="7635817" y="726001"/>
              <a:ext cx="835324" cy="5852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7C56F5C-3562-273D-06DF-6517555C9E21}"/>
                </a:ext>
              </a:extLst>
            </p:cNvPr>
            <p:cNvSpPr/>
            <p:nvPr/>
          </p:nvSpPr>
          <p:spPr>
            <a:xfrm>
              <a:off x="3421812" y="4042913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4714FDD-4BA6-BAED-4DA6-0E2F4628D4BB}"/>
                </a:ext>
              </a:extLst>
            </p:cNvPr>
            <p:cNvSpPr/>
            <p:nvPr/>
          </p:nvSpPr>
          <p:spPr>
            <a:xfrm>
              <a:off x="3886201" y="368886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D46C12C-D703-5891-242B-B1B7E03F3924}"/>
                </a:ext>
              </a:extLst>
            </p:cNvPr>
            <p:cNvSpPr/>
            <p:nvPr/>
          </p:nvSpPr>
          <p:spPr>
            <a:xfrm>
              <a:off x="3870386" y="301493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DA03B86-5D4C-082D-4D0E-B36BD3E7C0C7}"/>
                </a:ext>
              </a:extLst>
            </p:cNvPr>
            <p:cNvSpPr/>
            <p:nvPr/>
          </p:nvSpPr>
          <p:spPr>
            <a:xfrm>
              <a:off x="4405223" y="301061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7508458-B3C9-7169-56F0-BC09776ED7E7}"/>
                </a:ext>
              </a:extLst>
            </p:cNvPr>
            <p:cNvSpPr/>
            <p:nvPr/>
          </p:nvSpPr>
          <p:spPr>
            <a:xfrm>
              <a:off x="4327586" y="2605176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210C0FD-85CA-843F-1AF1-A989AC72AB51}"/>
                </a:ext>
              </a:extLst>
            </p:cNvPr>
            <p:cNvSpPr/>
            <p:nvPr/>
          </p:nvSpPr>
          <p:spPr>
            <a:xfrm>
              <a:off x="4021349" y="2816523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CC8EABB-32A6-3778-64EC-06DEEC7F33FA}"/>
                </a:ext>
              </a:extLst>
            </p:cNvPr>
            <p:cNvSpPr/>
            <p:nvPr/>
          </p:nvSpPr>
          <p:spPr>
            <a:xfrm>
              <a:off x="3831567" y="292075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D92D381-D16B-4368-FDCB-939F58EEF586}"/>
                </a:ext>
              </a:extLst>
            </p:cNvPr>
            <p:cNvSpPr/>
            <p:nvPr/>
          </p:nvSpPr>
          <p:spPr>
            <a:xfrm>
              <a:off x="4288767" y="3618782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F95C811-A6A0-E3B0-85F7-88EBC6240338}"/>
                </a:ext>
              </a:extLst>
            </p:cNvPr>
            <p:cNvSpPr/>
            <p:nvPr/>
          </p:nvSpPr>
          <p:spPr>
            <a:xfrm>
              <a:off x="5422644" y="385313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E5E416-DC30-114C-261B-43975D5D2319}"/>
                </a:ext>
              </a:extLst>
            </p:cNvPr>
            <p:cNvSpPr/>
            <p:nvPr/>
          </p:nvSpPr>
          <p:spPr>
            <a:xfrm>
              <a:off x="5172478" y="164764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EF091F7-6890-0B80-4A36-7885C3CB4C9E}"/>
                </a:ext>
              </a:extLst>
            </p:cNvPr>
            <p:cNvSpPr/>
            <p:nvPr/>
          </p:nvSpPr>
          <p:spPr>
            <a:xfrm>
              <a:off x="5672810" y="1647644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D2F312-DA8D-C60E-CF98-FFD456EB5CB6}"/>
                </a:ext>
              </a:extLst>
            </p:cNvPr>
            <p:cNvSpPr/>
            <p:nvPr/>
          </p:nvSpPr>
          <p:spPr>
            <a:xfrm>
              <a:off x="5828582" y="793630"/>
              <a:ext cx="1322716" cy="346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AB23585-97F5-2EEE-FDD2-C1B081393BF9}"/>
                </a:ext>
              </a:extLst>
            </p:cNvPr>
            <p:cNvSpPr/>
            <p:nvPr/>
          </p:nvSpPr>
          <p:spPr>
            <a:xfrm rot="3148196">
              <a:off x="4556184" y="230109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F100D08-9411-63D8-1A87-45094BC51377}"/>
                </a:ext>
              </a:extLst>
            </p:cNvPr>
            <p:cNvSpPr/>
            <p:nvPr/>
          </p:nvSpPr>
          <p:spPr>
            <a:xfrm>
              <a:off x="4387533" y="4809774"/>
              <a:ext cx="274107" cy="2070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644055-361A-9C30-6C05-917299B735D2}"/>
                </a:ext>
              </a:extLst>
            </p:cNvPr>
            <p:cNvSpPr/>
            <p:nvPr/>
          </p:nvSpPr>
          <p:spPr>
            <a:xfrm>
              <a:off x="3638128" y="4982472"/>
              <a:ext cx="2444620" cy="29905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BB90686-C27D-3457-BB0C-619B3D00E3B5}"/>
                </a:ext>
              </a:extLst>
            </p:cNvPr>
            <p:cNvSpPr/>
            <p:nvPr/>
          </p:nvSpPr>
          <p:spPr>
            <a:xfrm>
              <a:off x="7100979" y="3610156"/>
              <a:ext cx="534837" cy="9273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C4081ED-E616-453B-5FD9-9B0D0F667284}"/>
                </a:ext>
              </a:extLst>
            </p:cNvPr>
            <p:cNvSpPr/>
            <p:nvPr/>
          </p:nvSpPr>
          <p:spPr>
            <a:xfrm>
              <a:off x="6833560" y="384450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36728C5-2975-6B94-2C7A-F290592C4D5C}"/>
                </a:ext>
              </a:extLst>
            </p:cNvPr>
            <p:cNvSpPr/>
            <p:nvPr/>
          </p:nvSpPr>
          <p:spPr>
            <a:xfrm>
              <a:off x="6489940" y="340312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D467A61-8152-5606-B2CD-7031C879C5A2}"/>
                </a:ext>
              </a:extLst>
            </p:cNvPr>
            <p:cNvSpPr/>
            <p:nvPr/>
          </p:nvSpPr>
          <p:spPr>
            <a:xfrm>
              <a:off x="6224900" y="4172691"/>
              <a:ext cx="232913" cy="226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F0310E3-9C42-25C0-9424-777EE5C32F95}"/>
                </a:ext>
              </a:extLst>
            </p:cNvPr>
            <p:cNvSpPr/>
            <p:nvPr/>
          </p:nvSpPr>
          <p:spPr>
            <a:xfrm>
              <a:off x="6309727" y="2219807"/>
              <a:ext cx="296172" cy="3853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C486DEE-602E-79D4-42DB-6C935CD3085A}"/>
                </a:ext>
              </a:extLst>
            </p:cNvPr>
            <p:cNvSpPr/>
            <p:nvPr/>
          </p:nvSpPr>
          <p:spPr>
            <a:xfrm>
              <a:off x="6107972" y="4895542"/>
              <a:ext cx="2552949" cy="4891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A010D1B-E24D-D0DB-3771-78E9602E26BE}"/>
                </a:ext>
              </a:extLst>
            </p:cNvPr>
            <p:cNvSpPr/>
            <p:nvPr/>
          </p:nvSpPr>
          <p:spPr>
            <a:xfrm>
              <a:off x="4288768" y="1764493"/>
              <a:ext cx="207743" cy="7873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62CBBF2-814A-D930-230A-F0849CFCE436}"/>
                </a:ext>
              </a:extLst>
            </p:cNvPr>
            <p:cNvSpPr/>
            <p:nvPr/>
          </p:nvSpPr>
          <p:spPr>
            <a:xfrm>
              <a:off x="7449378" y="1065753"/>
              <a:ext cx="422693" cy="2454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3E7469D-7CB4-5791-7A3A-C8448FB6E758}"/>
                </a:ext>
              </a:extLst>
            </p:cNvPr>
            <p:cNvSpPr/>
            <p:nvPr/>
          </p:nvSpPr>
          <p:spPr>
            <a:xfrm>
              <a:off x="8713149" y="660309"/>
              <a:ext cx="534837" cy="4797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06B341D-28FE-8F25-5B89-81420F80749A}"/>
                </a:ext>
              </a:extLst>
            </p:cNvPr>
            <p:cNvSpPr/>
            <p:nvPr/>
          </p:nvSpPr>
          <p:spPr>
            <a:xfrm>
              <a:off x="8713150" y="123120"/>
              <a:ext cx="646512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1F2B2A-9B52-258D-419A-E95FCDE87015}"/>
                </a:ext>
              </a:extLst>
            </p:cNvPr>
            <p:cNvSpPr/>
            <p:nvPr/>
          </p:nvSpPr>
          <p:spPr>
            <a:xfrm>
              <a:off x="8920654" y="4895542"/>
              <a:ext cx="534837" cy="6857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744F921-D361-AB72-BB81-4521B20247FA}"/>
                </a:ext>
              </a:extLst>
            </p:cNvPr>
            <p:cNvSpPr/>
            <p:nvPr/>
          </p:nvSpPr>
          <p:spPr>
            <a:xfrm>
              <a:off x="8028068" y="3223402"/>
              <a:ext cx="534837" cy="17590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568375A-7722-ECC6-51E6-E5D767518E35}"/>
                </a:ext>
              </a:extLst>
            </p:cNvPr>
            <p:cNvSpPr/>
            <p:nvPr/>
          </p:nvSpPr>
          <p:spPr>
            <a:xfrm>
              <a:off x="8351313" y="4970636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265D323-57E6-C211-4C81-3016A11FD056}"/>
                </a:ext>
              </a:extLst>
            </p:cNvPr>
            <p:cNvSpPr/>
            <p:nvPr/>
          </p:nvSpPr>
          <p:spPr>
            <a:xfrm>
              <a:off x="4564812" y="1556653"/>
              <a:ext cx="395151" cy="1992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D5E9F6E-9B0E-979F-8767-5B3346B36759}"/>
                </a:ext>
              </a:extLst>
            </p:cNvPr>
            <p:cNvSpPr/>
            <p:nvPr/>
          </p:nvSpPr>
          <p:spPr>
            <a:xfrm>
              <a:off x="6207647" y="5669371"/>
              <a:ext cx="379561" cy="394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7E8FF8F-E96D-3495-3000-08D4A299B6CD}"/>
                </a:ext>
              </a:extLst>
            </p:cNvPr>
            <p:cNvSpPr/>
            <p:nvPr/>
          </p:nvSpPr>
          <p:spPr>
            <a:xfrm>
              <a:off x="7100978" y="2944181"/>
              <a:ext cx="1205510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00571B1B-11CE-A55B-A91F-9B778759D314}"/>
              </a:ext>
            </a:extLst>
          </p:cNvPr>
          <p:cNvSpPr/>
          <p:nvPr/>
        </p:nvSpPr>
        <p:spPr>
          <a:xfrm>
            <a:off x="2702004" y="537189"/>
            <a:ext cx="2448690" cy="80811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616AD2-791A-0CE4-59A6-811AF2169D76}"/>
              </a:ext>
            </a:extLst>
          </p:cNvPr>
          <p:cNvSpPr/>
          <p:nvPr/>
        </p:nvSpPr>
        <p:spPr>
          <a:xfrm>
            <a:off x="2702004" y="20325"/>
            <a:ext cx="3255477" cy="544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7EE558C-04C7-B845-E8F9-98CDF2463F58}"/>
              </a:ext>
            </a:extLst>
          </p:cNvPr>
          <p:cNvSpPr txBox="1"/>
          <p:nvPr/>
        </p:nvSpPr>
        <p:spPr>
          <a:xfrm>
            <a:off x="2832338" y="161553"/>
            <a:ext cx="369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Cocktail Reception/ Check-in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52C02D-8ADD-34BE-6D53-8DC7A75EB198}"/>
              </a:ext>
            </a:extLst>
          </p:cNvPr>
          <p:cNvSpPr/>
          <p:nvPr/>
        </p:nvSpPr>
        <p:spPr>
          <a:xfrm>
            <a:off x="6788802" y="1188484"/>
            <a:ext cx="719291" cy="2913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E97642-7EE8-6F33-381A-D4A67046F88A}"/>
              </a:ext>
            </a:extLst>
          </p:cNvPr>
          <p:cNvSpPr/>
          <p:nvPr/>
        </p:nvSpPr>
        <p:spPr>
          <a:xfrm>
            <a:off x="6882294" y="1340884"/>
            <a:ext cx="542273" cy="187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181BCE-BD30-4AA4-716A-77FC4493B46C}"/>
              </a:ext>
            </a:extLst>
          </p:cNvPr>
          <p:cNvSpPr/>
          <p:nvPr/>
        </p:nvSpPr>
        <p:spPr>
          <a:xfrm>
            <a:off x="4376720" y="1712775"/>
            <a:ext cx="2217426" cy="27144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18AF26-3E3E-408C-6137-5D62A65500E9}"/>
              </a:ext>
            </a:extLst>
          </p:cNvPr>
          <p:cNvSpPr/>
          <p:nvPr/>
        </p:nvSpPr>
        <p:spPr>
          <a:xfrm>
            <a:off x="4336853" y="4397230"/>
            <a:ext cx="388344" cy="4140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1A16E0-FD2D-FDA4-41D6-55D04B82B339}"/>
              </a:ext>
            </a:extLst>
          </p:cNvPr>
          <p:cNvSpPr/>
          <p:nvPr/>
        </p:nvSpPr>
        <p:spPr>
          <a:xfrm>
            <a:off x="6576739" y="4042885"/>
            <a:ext cx="572372" cy="5162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905FB5-A0FA-EFA3-54A1-688ECFE6DA9B}"/>
              </a:ext>
            </a:extLst>
          </p:cNvPr>
          <p:cNvSpPr/>
          <p:nvPr/>
        </p:nvSpPr>
        <p:spPr>
          <a:xfrm>
            <a:off x="6913978" y="4594437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BCA3B4-C295-7DC4-6AD3-D58C58E8D2FD}"/>
              </a:ext>
            </a:extLst>
          </p:cNvPr>
          <p:cNvSpPr/>
          <p:nvPr/>
        </p:nvSpPr>
        <p:spPr>
          <a:xfrm>
            <a:off x="7109508" y="4781341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EEE54B-5FBE-040F-7D16-4200C8AC4512}"/>
              </a:ext>
            </a:extLst>
          </p:cNvPr>
          <p:cNvSpPr/>
          <p:nvPr/>
        </p:nvSpPr>
        <p:spPr>
          <a:xfrm>
            <a:off x="6913229" y="4659937"/>
            <a:ext cx="176935" cy="1018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cv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2C9D1A5-39BB-9849-A59F-A4EB94FF7C09}"/>
              </a:ext>
            </a:extLst>
          </p:cNvPr>
          <p:cNvSpPr/>
          <p:nvPr/>
        </p:nvSpPr>
        <p:spPr>
          <a:xfrm>
            <a:off x="6625803" y="1502944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5DD7EC6-4544-5C6E-1EC0-5A7987665B55}"/>
              </a:ext>
            </a:extLst>
          </p:cNvPr>
          <p:cNvSpPr/>
          <p:nvPr/>
        </p:nvSpPr>
        <p:spPr>
          <a:xfrm rot="5400000">
            <a:off x="8282018" y="5287831"/>
            <a:ext cx="167293" cy="56122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lowchart: Delay 64">
            <a:extLst>
              <a:ext uri="{FF2B5EF4-FFF2-40B4-BE49-F238E27FC236}">
                <a16:creationId xmlns:a16="http://schemas.microsoft.com/office/drawing/2014/main" id="{B146475F-AC78-2847-2F26-82302580415F}"/>
              </a:ext>
            </a:extLst>
          </p:cNvPr>
          <p:cNvSpPr/>
          <p:nvPr/>
        </p:nvSpPr>
        <p:spPr>
          <a:xfrm rot="5400000">
            <a:off x="8529645" y="5683086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AEB413-7962-4577-0C98-09C41A952C78}"/>
              </a:ext>
            </a:extLst>
          </p:cNvPr>
          <p:cNvSpPr/>
          <p:nvPr/>
        </p:nvSpPr>
        <p:spPr>
          <a:xfrm rot="10800000" flipV="1">
            <a:off x="8229859" y="3031602"/>
            <a:ext cx="218667" cy="2727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CBC7AE4-023C-51C3-0F93-9ACB401CF696}"/>
              </a:ext>
            </a:extLst>
          </p:cNvPr>
          <p:cNvSpPr/>
          <p:nvPr/>
        </p:nvSpPr>
        <p:spPr>
          <a:xfrm rot="18882277">
            <a:off x="12706171" y="5010224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A41FEDE-6B44-50C4-DEB6-61DD990B77FD}"/>
              </a:ext>
            </a:extLst>
          </p:cNvPr>
          <p:cNvSpPr/>
          <p:nvPr/>
        </p:nvSpPr>
        <p:spPr>
          <a:xfrm rot="5400000">
            <a:off x="9194040" y="4743447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FF191C3-0D93-EF6E-1FBA-8E15CC302203}"/>
              </a:ext>
            </a:extLst>
          </p:cNvPr>
          <p:cNvSpPr/>
          <p:nvPr/>
        </p:nvSpPr>
        <p:spPr>
          <a:xfrm rot="10800000">
            <a:off x="7217260" y="5455498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9989802-2558-2A29-BFE7-742532851C55}"/>
              </a:ext>
            </a:extLst>
          </p:cNvPr>
          <p:cNvSpPr/>
          <p:nvPr/>
        </p:nvSpPr>
        <p:spPr>
          <a:xfrm rot="10800000">
            <a:off x="7611400" y="5450286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E71A13C-1645-7113-3729-90969CFA8581}"/>
              </a:ext>
            </a:extLst>
          </p:cNvPr>
          <p:cNvGrpSpPr/>
          <p:nvPr/>
        </p:nvGrpSpPr>
        <p:grpSpPr>
          <a:xfrm rot="3325663">
            <a:off x="4432914" y="1595343"/>
            <a:ext cx="418139" cy="694477"/>
            <a:chOff x="-429819" y="1933430"/>
            <a:chExt cx="232747" cy="630906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3C1C685-434D-90CF-4C46-CAF28FAE1496}"/>
                </a:ext>
              </a:extLst>
            </p:cNvPr>
            <p:cNvSpPr/>
            <p:nvPr/>
          </p:nvSpPr>
          <p:spPr>
            <a:xfrm rot="10800000">
              <a:off x="-422729" y="1985992"/>
              <a:ext cx="225657" cy="51409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0F339DD-D215-73B0-1CC1-F3B718149007}"/>
                </a:ext>
              </a:extLst>
            </p:cNvPr>
            <p:cNvSpPr txBox="1"/>
            <p:nvPr/>
          </p:nvSpPr>
          <p:spPr>
            <a:xfrm rot="16200000">
              <a:off x="-629633" y="2133244"/>
              <a:ext cx="630906" cy="23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latin typeface="Century Gothic" panose="020B0502020202020204" pitchFamily="34" charset="0"/>
                </a:rPr>
                <a:t>Double BAR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6D12F1-103A-B16E-2FB9-776F47A8A94B}"/>
              </a:ext>
            </a:extLst>
          </p:cNvPr>
          <p:cNvGrpSpPr/>
          <p:nvPr/>
        </p:nvGrpSpPr>
        <p:grpSpPr>
          <a:xfrm rot="5400000">
            <a:off x="7901940" y="524940"/>
            <a:ext cx="426948" cy="576513"/>
            <a:chOff x="-422729" y="1943189"/>
            <a:chExt cx="228019" cy="576513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525A278-ECA5-1385-1423-6A9C29E90170}"/>
                </a:ext>
              </a:extLst>
            </p:cNvPr>
            <p:cNvSpPr/>
            <p:nvPr/>
          </p:nvSpPr>
          <p:spPr>
            <a:xfrm rot="10800000">
              <a:off x="-422729" y="1985992"/>
              <a:ext cx="225657" cy="51409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65BA51F-4B1A-0FD0-0C6B-DF4C9E82F298}"/>
                </a:ext>
              </a:extLst>
            </p:cNvPr>
            <p:cNvSpPr txBox="1"/>
            <p:nvPr/>
          </p:nvSpPr>
          <p:spPr>
            <a:xfrm rot="16200000">
              <a:off x="-593919" y="2120493"/>
              <a:ext cx="576513" cy="221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latin typeface="Century Gothic" panose="020B0502020202020204" pitchFamily="34" charset="0"/>
                </a:rPr>
                <a:t>Single</a:t>
              </a:r>
            </a:p>
            <a:p>
              <a:pPr algn="ctr"/>
              <a:r>
                <a:rPr lang="en-US" sz="1050" b="1" dirty="0">
                  <a:latin typeface="Century Gothic" panose="020B0502020202020204" pitchFamily="34" charset="0"/>
                </a:rPr>
                <a:t>BAR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F84729B-FFFB-CA14-D94C-3C873DACF7C0}"/>
              </a:ext>
            </a:extLst>
          </p:cNvPr>
          <p:cNvGrpSpPr/>
          <p:nvPr/>
        </p:nvGrpSpPr>
        <p:grpSpPr>
          <a:xfrm rot="16200000">
            <a:off x="3374876" y="3783168"/>
            <a:ext cx="557290" cy="435441"/>
            <a:chOff x="-1046176" y="1682776"/>
            <a:chExt cx="557290" cy="435441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DC5AA00-96CA-F12C-09CB-C3D4D135C079}"/>
                </a:ext>
              </a:extLst>
            </p:cNvPr>
            <p:cNvSpPr/>
            <p:nvPr/>
          </p:nvSpPr>
          <p:spPr>
            <a:xfrm rot="16200000">
              <a:off x="-985251" y="1621853"/>
              <a:ext cx="435441" cy="5572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1854781-FFFE-76F4-E010-616F7A997BBB}"/>
                </a:ext>
              </a:extLst>
            </p:cNvPr>
            <p:cNvSpPr txBox="1"/>
            <p:nvPr/>
          </p:nvSpPr>
          <p:spPr>
            <a:xfrm>
              <a:off x="-1046176" y="1774128"/>
              <a:ext cx="55728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>
                  <a:latin typeface="Century Gothic" panose="020B0502020202020204" pitchFamily="34" charset="0"/>
                </a:rPr>
                <a:t>BAND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F1984EAC-30B0-627C-2D74-6BB2BD40D217}"/>
              </a:ext>
            </a:extLst>
          </p:cNvPr>
          <p:cNvSpPr/>
          <p:nvPr/>
        </p:nvSpPr>
        <p:spPr>
          <a:xfrm rot="10800000">
            <a:off x="7418274" y="5451809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A975C9F-DD9F-F32F-6B94-C06533681653}"/>
              </a:ext>
            </a:extLst>
          </p:cNvPr>
          <p:cNvSpPr/>
          <p:nvPr/>
        </p:nvSpPr>
        <p:spPr>
          <a:xfrm rot="10800000">
            <a:off x="7014629" y="5451810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07E1E62-F8DB-FD9F-3E53-8208595D1EAC}"/>
              </a:ext>
            </a:extLst>
          </p:cNvPr>
          <p:cNvSpPr/>
          <p:nvPr/>
        </p:nvSpPr>
        <p:spPr>
          <a:xfrm>
            <a:off x="5515006" y="4422298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AE3B7D32-5081-5530-144D-25F7D88CDDA7}"/>
              </a:ext>
            </a:extLst>
          </p:cNvPr>
          <p:cNvSpPr/>
          <p:nvPr/>
        </p:nvSpPr>
        <p:spPr>
          <a:xfrm>
            <a:off x="4589235" y="4421919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2012785C-5BE8-4A93-517D-A3CA3AD778DF}"/>
              </a:ext>
            </a:extLst>
          </p:cNvPr>
          <p:cNvSpPr/>
          <p:nvPr/>
        </p:nvSpPr>
        <p:spPr>
          <a:xfrm>
            <a:off x="5498316" y="2098898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39477615-BBBA-F4F5-D358-3B4FBDB4D978}"/>
              </a:ext>
            </a:extLst>
          </p:cNvPr>
          <p:cNvSpPr/>
          <p:nvPr/>
        </p:nvSpPr>
        <p:spPr>
          <a:xfrm>
            <a:off x="5957481" y="3794892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EB2BA16-104D-9FA8-43E2-12ED46AC5DB0}"/>
              </a:ext>
            </a:extLst>
          </p:cNvPr>
          <p:cNvSpPr/>
          <p:nvPr/>
        </p:nvSpPr>
        <p:spPr>
          <a:xfrm>
            <a:off x="5014732" y="3815705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20AE77B-3390-A40A-95FA-2CDF0917A941}"/>
              </a:ext>
            </a:extLst>
          </p:cNvPr>
          <p:cNvSpPr/>
          <p:nvPr/>
        </p:nvSpPr>
        <p:spPr>
          <a:xfrm>
            <a:off x="5484012" y="3242034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8CA2856B-5974-62DD-69FA-20ECA941EC4A}"/>
              </a:ext>
            </a:extLst>
          </p:cNvPr>
          <p:cNvSpPr/>
          <p:nvPr/>
        </p:nvSpPr>
        <p:spPr>
          <a:xfrm>
            <a:off x="6384754" y="3233408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77B43624-BF6C-1404-0CD3-7EC36D299B31}"/>
              </a:ext>
            </a:extLst>
          </p:cNvPr>
          <p:cNvSpPr/>
          <p:nvPr/>
        </p:nvSpPr>
        <p:spPr>
          <a:xfrm>
            <a:off x="4589235" y="3253491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BACD009A-6A1B-2A8A-8918-6610D9378133}"/>
              </a:ext>
            </a:extLst>
          </p:cNvPr>
          <p:cNvSpPr/>
          <p:nvPr/>
        </p:nvSpPr>
        <p:spPr>
          <a:xfrm>
            <a:off x="6855356" y="3794892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9A7612D-A6FD-B3AA-5E74-166BBCB7EBBC}"/>
              </a:ext>
            </a:extLst>
          </p:cNvPr>
          <p:cNvSpPr/>
          <p:nvPr/>
        </p:nvSpPr>
        <p:spPr>
          <a:xfrm>
            <a:off x="5006202" y="2596728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494EDD6-0EED-940B-1357-0B253B3A75A3}"/>
              </a:ext>
            </a:extLst>
          </p:cNvPr>
          <p:cNvSpPr/>
          <p:nvPr/>
        </p:nvSpPr>
        <p:spPr>
          <a:xfrm>
            <a:off x="6374568" y="1720725"/>
            <a:ext cx="135962" cy="1418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54B043F0-1B59-92C7-CFBD-A7DE479FB3E0}"/>
              </a:ext>
            </a:extLst>
          </p:cNvPr>
          <p:cNvSpPr/>
          <p:nvPr/>
        </p:nvSpPr>
        <p:spPr>
          <a:xfrm>
            <a:off x="8448526" y="1328718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Down 73">
            <a:extLst>
              <a:ext uri="{FF2B5EF4-FFF2-40B4-BE49-F238E27FC236}">
                <a16:creationId xmlns:a16="http://schemas.microsoft.com/office/drawing/2014/main" id="{414E5F2A-9811-357F-06E4-FD64CA572F06}"/>
              </a:ext>
            </a:extLst>
          </p:cNvPr>
          <p:cNvSpPr/>
          <p:nvPr/>
        </p:nvSpPr>
        <p:spPr>
          <a:xfrm rot="5400000">
            <a:off x="9167305" y="4924817"/>
            <a:ext cx="277758" cy="508958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Flowchart: Decision 110">
            <a:extLst>
              <a:ext uri="{FF2B5EF4-FFF2-40B4-BE49-F238E27FC236}">
                <a16:creationId xmlns:a16="http://schemas.microsoft.com/office/drawing/2014/main" id="{19F53CD3-4A89-BC42-8F2A-7EB4C6EC88FE}"/>
              </a:ext>
            </a:extLst>
          </p:cNvPr>
          <p:cNvSpPr/>
          <p:nvPr/>
        </p:nvSpPr>
        <p:spPr>
          <a:xfrm>
            <a:off x="7271830" y="4910768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285E8-8852-6258-EBA6-D02041137924}"/>
              </a:ext>
            </a:extLst>
          </p:cNvPr>
          <p:cNvSpPr txBox="1"/>
          <p:nvPr/>
        </p:nvSpPr>
        <p:spPr>
          <a:xfrm>
            <a:off x="7250576" y="4954305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16" name="Flowchart: Decision 115">
            <a:extLst>
              <a:ext uri="{FF2B5EF4-FFF2-40B4-BE49-F238E27FC236}">
                <a16:creationId xmlns:a16="http://schemas.microsoft.com/office/drawing/2014/main" id="{8490071C-FC8F-816F-A101-E4D08505B1E1}"/>
              </a:ext>
            </a:extLst>
          </p:cNvPr>
          <p:cNvSpPr/>
          <p:nvPr/>
        </p:nvSpPr>
        <p:spPr>
          <a:xfrm>
            <a:off x="8259207" y="4910686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193F492-FD05-612E-C577-1954161CADCA}"/>
              </a:ext>
            </a:extLst>
          </p:cNvPr>
          <p:cNvSpPr txBox="1"/>
          <p:nvPr/>
        </p:nvSpPr>
        <p:spPr>
          <a:xfrm>
            <a:off x="8245618" y="4948843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6E2012A-C58A-A427-99A0-913AE247AB73}"/>
              </a:ext>
            </a:extLst>
          </p:cNvPr>
          <p:cNvSpPr/>
          <p:nvPr/>
        </p:nvSpPr>
        <p:spPr>
          <a:xfrm>
            <a:off x="445281" y="941247"/>
            <a:ext cx="2087807" cy="16554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6735CB5-C5B7-7297-68D8-96B0838B865D}"/>
              </a:ext>
            </a:extLst>
          </p:cNvPr>
          <p:cNvSpPr txBox="1"/>
          <p:nvPr/>
        </p:nvSpPr>
        <p:spPr>
          <a:xfrm>
            <a:off x="445282" y="982030"/>
            <a:ext cx="21088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latin typeface="Century Gothic" panose="020B0502020202020204" pitchFamily="34" charset="0"/>
              </a:rPr>
              <a:t>Stations</a:t>
            </a:r>
          </a:p>
          <a:p>
            <a:pPr algn="ctr"/>
            <a:endParaRPr lang="en-US" sz="1200" b="1" u="sng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1. Guest Check In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2. Guest Name Tags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3. Program Interactions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E1394C2-C84A-D33C-0EFB-66DCAECCC413}"/>
              </a:ext>
            </a:extLst>
          </p:cNvPr>
          <p:cNvSpPr/>
          <p:nvPr/>
        </p:nvSpPr>
        <p:spPr>
          <a:xfrm rot="10800000">
            <a:off x="6822430" y="5451809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row: Down 106">
            <a:extLst>
              <a:ext uri="{FF2B5EF4-FFF2-40B4-BE49-F238E27FC236}">
                <a16:creationId xmlns:a16="http://schemas.microsoft.com/office/drawing/2014/main" id="{23DBE5C7-7FE6-514C-43C8-58587256D45C}"/>
              </a:ext>
            </a:extLst>
          </p:cNvPr>
          <p:cNvSpPr/>
          <p:nvPr/>
        </p:nvSpPr>
        <p:spPr>
          <a:xfrm rot="5400000">
            <a:off x="7830777" y="4992731"/>
            <a:ext cx="277758" cy="327805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Delay 60">
            <a:extLst>
              <a:ext uri="{FF2B5EF4-FFF2-40B4-BE49-F238E27FC236}">
                <a16:creationId xmlns:a16="http://schemas.microsoft.com/office/drawing/2014/main" id="{277F5F7D-A0B3-3A49-05CD-EC198C45387B}"/>
              </a:ext>
            </a:extLst>
          </p:cNvPr>
          <p:cNvSpPr/>
          <p:nvPr/>
        </p:nvSpPr>
        <p:spPr>
          <a:xfrm rot="5400000">
            <a:off x="8146325" y="5683086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lowchart: Delay 74">
            <a:extLst>
              <a:ext uri="{FF2B5EF4-FFF2-40B4-BE49-F238E27FC236}">
                <a16:creationId xmlns:a16="http://schemas.microsoft.com/office/drawing/2014/main" id="{AA3A033A-D91E-E324-3540-450DF9A88B7E}"/>
              </a:ext>
            </a:extLst>
          </p:cNvPr>
          <p:cNvSpPr/>
          <p:nvPr/>
        </p:nvSpPr>
        <p:spPr>
          <a:xfrm rot="5400000">
            <a:off x="8341764" y="5684523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4930430-C12D-2DD0-02CF-B91A7F0E978E}"/>
              </a:ext>
            </a:extLst>
          </p:cNvPr>
          <p:cNvSpPr/>
          <p:nvPr/>
        </p:nvSpPr>
        <p:spPr>
          <a:xfrm>
            <a:off x="7218120" y="4594437"/>
            <a:ext cx="327804" cy="277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04B2CC8-FFAB-57C1-E574-6906AB801644}"/>
              </a:ext>
            </a:extLst>
          </p:cNvPr>
          <p:cNvSpPr/>
          <p:nvPr/>
        </p:nvSpPr>
        <p:spPr>
          <a:xfrm>
            <a:off x="6272968" y="4609453"/>
            <a:ext cx="327804" cy="277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DA4C67D-04E4-795D-B3FC-945FC1AD2BE2}"/>
              </a:ext>
            </a:extLst>
          </p:cNvPr>
          <p:cNvSpPr/>
          <p:nvPr/>
        </p:nvSpPr>
        <p:spPr>
          <a:xfrm>
            <a:off x="7692481" y="3747728"/>
            <a:ext cx="327804" cy="531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3B6AA70-CD21-10E1-F17A-71B307CB43AE}"/>
              </a:ext>
            </a:extLst>
          </p:cNvPr>
          <p:cNvSpPr/>
          <p:nvPr/>
        </p:nvSpPr>
        <p:spPr>
          <a:xfrm rot="5400000">
            <a:off x="8246829" y="4492000"/>
            <a:ext cx="167293" cy="56122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lowchart: Delay 108">
            <a:extLst>
              <a:ext uri="{FF2B5EF4-FFF2-40B4-BE49-F238E27FC236}">
                <a16:creationId xmlns:a16="http://schemas.microsoft.com/office/drawing/2014/main" id="{8CEA17F3-2C6E-CF47-556D-CE313A31D6A7}"/>
              </a:ext>
            </a:extLst>
          </p:cNvPr>
          <p:cNvSpPr/>
          <p:nvPr/>
        </p:nvSpPr>
        <p:spPr>
          <a:xfrm rot="16200000">
            <a:off x="8502769" y="4569949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lowchart: Delay 112">
            <a:extLst>
              <a:ext uri="{FF2B5EF4-FFF2-40B4-BE49-F238E27FC236}">
                <a16:creationId xmlns:a16="http://schemas.microsoft.com/office/drawing/2014/main" id="{38E5AB46-E70B-5271-E2B2-94BB9A9B2FD2}"/>
              </a:ext>
            </a:extLst>
          </p:cNvPr>
          <p:cNvSpPr/>
          <p:nvPr/>
        </p:nvSpPr>
        <p:spPr>
          <a:xfrm rot="16200000">
            <a:off x="8306576" y="4569260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lowchart: Delay 113">
            <a:extLst>
              <a:ext uri="{FF2B5EF4-FFF2-40B4-BE49-F238E27FC236}">
                <a16:creationId xmlns:a16="http://schemas.microsoft.com/office/drawing/2014/main" id="{A4FCAAC4-90F6-3F5E-820F-2A50C84E5E80}"/>
              </a:ext>
            </a:extLst>
          </p:cNvPr>
          <p:cNvSpPr/>
          <p:nvPr/>
        </p:nvSpPr>
        <p:spPr>
          <a:xfrm rot="16200000">
            <a:off x="8108905" y="4571873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6996D077-84A1-1399-C4E4-8D1A58AC86F3}"/>
              </a:ext>
            </a:extLst>
          </p:cNvPr>
          <p:cNvSpPr/>
          <p:nvPr/>
        </p:nvSpPr>
        <p:spPr>
          <a:xfrm rot="5400000">
            <a:off x="8083117" y="4168633"/>
            <a:ext cx="168891" cy="364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Flowchart: Delay 121">
            <a:extLst>
              <a:ext uri="{FF2B5EF4-FFF2-40B4-BE49-F238E27FC236}">
                <a16:creationId xmlns:a16="http://schemas.microsoft.com/office/drawing/2014/main" id="{937150D7-1CC0-F643-132B-071D6ED27CBE}"/>
              </a:ext>
            </a:extLst>
          </p:cNvPr>
          <p:cNvSpPr/>
          <p:nvPr/>
        </p:nvSpPr>
        <p:spPr>
          <a:xfrm rot="5400000">
            <a:off x="8043399" y="4448917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lowchart: Delay 122">
            <a:extLst>
              <a:ext uri="{FF2B5EF4-FFF2-40B4-BE49-F238E27FC236}">
                <a16:creationId xmlns:a16="http://schemas.microsoft.com/office/drawing/2014/main" id="{22CA3A4E-AEBE-2372-5A31-65B4B187FA67}"/>
              </a:ext>
            </a:extLst>
          </p:cNvPr>
          <p:cNvSpPr/>
          <p:nvPr/>
        </p:nvSpPr>
        <p:spPr>
          <a:xfrm rot="5400000">
            <a:off x="8216120" y="4443621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9626AE6-440B-DF1F-06AA-94830530CC1A}"/>
              </a:ext>
            </a:extLst>
          </p:cNvPr>
          <p:cNvSpPr/>
          <p:nvPr/>
        </p:nvSpPr>
        <p:spPr>
          <a:xfrm rot="10800000">
            <a:off x="7800471" y="5450286"/>
            <a:ext cx="163902" cy="60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Arrow: Down 124">
            <a:extLst>
              <a:ext uri="{FF2B5EF4-FFF2-40B4-BE49-F238E27FC236}">
                <a16:creationId xmlns:a16="http://schemas.microsoft.com/office/drawing/2014/main" id="{F1462DDA-2900-29DF-AF15-F5F37F00336B}"/>
              </a:ext>
            </a:extLst>
          </p:cNvPr>
          <p:cNvSpPr/>
          <p:nvPr/>
        </p:nvSpPr>
        <p:spPr>
          <a:xfrm rot="10800000">
            <a:off x="7268640" y="4522702"/>
            <a:ext cx="277758" cy="327805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CDC6F105-D10A-847A-881A-702941B0ABE5}"/>
              </a:ext>
            </a:extLst>
          </p:cNvPr>
          <p:cNvSpPr/>
          <p:nvPr/>
        </p:nvSpPr>
        <p:spPr>
          <a:xfrm>
            <a:off x="8481748" y="209906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20FE210F-2593-8BEB-37D4-F8FBB0E28740}"/>
              </a:ext>
            </a:extLst>
          </p:cNvPr>
          <p:cNvSpPr/>
          <p:nvPr/>
        </p:nvSpPr>
        <p:spPr>
          <a:xfrm>
            <a:off x="8471939" y="2996097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F532EA6F-503A-7394-DA65-674763EB4C7B}"/>
              </a:ext>
            </a:extLst>
          </p:cNvPr>
          <p:cNvSpPr/>
          <p:nvPr/>
        </p:nvSpPr>
        <p:spPr>
          <a:xfrm>
            <a:off x="8490003" y="3853477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6ADD510A-F766-652B-534F-EF2DCDB02F61}"/>
              </a:ext>
            </a:extLst>
          </p:cNvPr>
          <p:cNvSpPr/>
          <p:nvPr/>
        </p:nvSpPr>
        <p:spPr>
          <a:xfrm>
            <a:off x="7299740" y="3247607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E2592865-2110-4055-2042-FDFFA6AF97A5}"/>
              </a:ext>
            </a:extLst>
          </p:cNvPr>
          <p:cNvSpPr/>
          <p:nvPr/>
        </p:nvSpPr>
        <p:spPr>
          <a:xfrm>
            <a:off x="5957481" y="76790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4CF74606-1BD0-612A-5309-B7771DB7C6D9}"/>
              </a:ext>
            </a:extLst>
          </p:cNvPr>
          <p:cNvSpPr/>
          <p:nvPr/>
        </p:nvSpPr>
        <p:spPr>
          <a:xfrm>
            <a:off x="6686467" y="780251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EE1CBFDE-9028-35B8-0B0B-E394ACB55796}"/>
              </a:ext>
            </a:extLst>
          </p:cNvPr>
          <p:cNvSpPr/>
          <p:nvPr/>
        </p:nvSpPr>
        <p:spPr>
          <a:xfrm>
            <a:off x="9208010" y="247499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DCDF5C2-8957-AEBF-A28C-D5288FBFC5D8}"/>
              </a:ext>
            </a:extLst>
          </p:cNvPr>
          <p:cNvSpPr/>
          <p:nvPr/>
        </p:nvSpPr>
        <p:spPr>
          <a:xfrm>
            <a:off x="3521727" y="1178557"/>
            <a:ext cx="640328" cy="531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7BE81FD1-B99E-4632-D192-50009C1F35DD}"/>
              </a:ext>
            </a:extLst>
          </p:cNvPr>
          <p:cNvSpPr/>
          <p:nvPr/>
        </p:nvSpPr>
        <p:spPr>
          <a:xfrm>
            <a:off x="4094074" y="2988532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5F5E9ACF-9428-15FE-3BA8-ECD1F5F90197}"/>
              </a:ext>
            </a:extLst>
          </p:cNvPr>
          <p:cNvSpPr/>
          <p:nvPr/>
        </p:nvSpPr>
        <p:spPr>
          <a:xfrm>
            <a:off x="8662599" y="4147529"/>
            <a:ext cx="85920" cy="10741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48FFE43F-A2EE-A4E2-104D-389F4D7D7F58}"/>
              </a:ext>
            </a:extLst>
          </p:cNvPr>
          <p:cNvSpPr/>
          <p:nvPr/>
        </p:nvSpPr>
        <p:spPr>
          <a:xfrm>
            <a:off x="8337410" y="4147529"/>
            <a:ext cx="85920" cy="10741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5308AA77-EEED-096D-75BA-F5932AA3A505}"/>
              </a:ext>
            </a:extLst>
          </p:cNvPr>
          <p:cNvCxnSpPr>
            <a:cxnSpLocks/>
          </p:cNvCxnSpPr>
          <p:nvPr/>
        </p:nvCxnSpPr>
        <p:spPr>
          <a:xfrm flipH="1">
            <a:off x="8383574" y="4201237"/>
            <a:ext cx="32518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3" name="Flowchart: Decision 142">
            <a:extLst>
              <a:ext uri="{FF2B5EF4-FFF2-40B4-BE49-F238E27FC236}">
                <a16:creationId xmlns:a16="http://schemas.microsoft.com/office/drawing/2014/main" id="{B82EF11C-AA2B-B27F-8317-68431BB481C5}"/>
              </a:ext>
            </a:extLst>
          </p:cNvPr>
          <p:cNvSpPr/>
          <p:nvPr/>
        </p:nvSpPr>
        <p:spPr>
          <a:xfrm>
            <a:off x="6019701" y="2017417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686FF12B-2C1F-D360-74A6-99DF8D0F520A}"/>
              </a:ext>
            </a:extLst>
          </p:cNvPr>
          <p:cNvSpPr txBox="1"/>
          <p:nvPr/>
        </p:nvSpPr>
        <p:spPr>
          <a:xfrm>
            <a:off x="5999761" y="2072912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E05F206-F74F-919A-F4D5-56C60C540E7A}"/>
              </a:ext>
            </a:extLst>
          </p:cNvPr>
          <p:cNvSpPr/>
          <p:nvPr/>
        </p:nvSpPr>
        <p:spPr>
          <a:xfrm>
            <a:off x="9549572" y="941247"/>
            <a:ext cx="2365972" cy="1969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C363A9D-F761-529C-E6A5-23226147A1C7}"/>
              </a:ext>
            </a:extLst>
          </p:cNvPr>
          <p:cNvSpPr txBox="1"/>
          <p:nvPr/>
        </p:nvSpPr>
        <p:spPr>
          <a:xfrm>
            <a:off x="9582794" y="987413"/>
            <a:ext cx="237726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latin typeface="Century Gothic" panose="020B0502020202020204" pitchFamily="34" charset="0"/>
              </a:rPr>
              <a:t>Set Up</a:t>
            </a:r>
          </a:p>
          <a:p>
            <a:pPr algn="ctr"/>
            <a:endParaRPr lang="en-US" sz="1200" b="1" u="sng" dirty="0">
              <a:latin typeface="Century Gothic" panose="020B0502020202020204" pitchFamily="34" charset="0"/>
            </a:endParaRPr>
          </a:p>
          <a:p>
            <a:pPr marL="228600" indent="-228600">
              <a:buAutoNum type="arabicPeriod"/>
            </a:pPr>
            <a:r>
              <a:rPr lang="en-US" sz="1100" dirty="0">
                <a:latin typeface="Century Gothic" panose="020B0502020202020204" pitchFamily="34" charset="0"/>
              </a:rPr>
              <a:t>(26) Cocktail Tables </a:t>
            </a:r>
          </a:p>
          <a:p>
            <a:pPr marL="228600" indent="-228600">
              <a:buAutoNum type="arabicPeriod"/>
            </a:pPr>
            <a:r>
              <a:rPr lang="en-US" sz="1100" dirty="0">
                <a:latin typeface="Century Gothic" panose="020B0502020202020204" pitchFamily="34" charset="0"/>
              </a:rPr>
              <a:t>(1) Double Bar</a:t>
            </a:r>
          </a:p>
          <a:p>
            <a:pPr marL="228600" indent="-228600">
              <a:buAutoNum type="arabicPeriod" startAt="3"/>
            </a:pPr>
            <a:r>
              <a:rPr lang="en-US" sz="1100" dirty="0">
                <a:latin typeface="Century Gothic" panose="020B0502020202020204" pitchFamily="34" charset="0"/>
              </a:rPr>
              <a:t>(1)Single Bar (Closes/Break 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       down at 6:40pm)</a:t>
            </a:r>
          </a:p>
          <a:p>
            <a:pPr marL="228600" indent="-228600">
              <a:buAutoNum type="arabicPeriod" startAt="4"/>
            </a:pPr>
            <a:r>
              <a:rPr lang="en-US" sz="1100" dirty="0">
                <a:latin typeface="Century Gothic" panose="020B0502020202020204" pitchFamily="34" charset="0"/>
              </a:rPr>
              <a:t>(2) 8ft Tables</a:t>
            </a:r>
          </a:p>
          <a:p>
            <a:pPr marL="228600" indent="-228600">
              <a:buAutoNum type="arabicPeriod" startAt="4"/>
            </a:pPr>
            <a:r>
              <a:rPr lang="en-US" sz="1100" dirty="0">
                <a:latin typeface="Century Gothic" panose="020B0502020202020204" pitchFamily="34" charset="0"/>
              </a:rPr>
              <a:t>(1)6ft Table</a:t>
            </a:r>
          </a:p>
          <a:p>
            <a:pPr marL="228600" indent="-228600">
              <a:buAutoNum type="arabicPeriod" startAt="4"/>
            </a:pPr>
            <a:r>
              <a:rPr lang="en-US" sz="1100" dirty="0">
                <a:latin typeface="Century Gothic" panose="020B0502020202020204" pitchFamily="34" charset="0"/>
              </a:rPr>
              <a:t>(8) Chairs</a:t>
            </a:r>
          </a:p>
          <a:p>
            <a:pPr marL="228600" indent="-228600">
              <a:buAutoNum type="arabicPeriod" startAt="4"/>
            </a:pPr>
            <a:r>
              <a:rPr lang="en-US" sz="1100" dirty="0">
                <a:latin typeface="Century Gothic" panose="020B0502020202020204" pitchFamily="34" charset="0"/>
              </a:rPr>
              <a:t>Rope and Stanchion 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0F46E85-0657-B4FC-F673-A9A3F2718E25}"/>
              </a:ext>
            </a:extLst>
          </p:cNvPr>
          <p:cNvSpPr/>
          <p:nvPr/>
        </p:nvSpPr>
        <p:spPr>
          <a:xfrm>
            <a:off x="6374568" y="2169800"/>
            <a:ext cx="135962" cy="1418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8753FDB-D8B9-6E16-1A3D-9A22EC72255F}"/>
              </a:ext>
            </a:extLst>
          </p:cNvPr>
          <p:cNvSpPr/>
          <p:nvPr/>
        </p:nvSpPr>
        <p:spPr>
          <a:xfrm>
            <a:off x="6380910" y="2618590"/>
            <a:ext cx="135962" cy="1418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81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9BEE0-1F1C-1DBB-9774-FEC923A24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C71DFF47-6866-FEB4-721C-6454F57F32D7}"/>
              </a:ext>
            </a:extLst>
          </p:cNvPr>
          <p:cNvGrpSpPr/>
          <p:nvPr/>
        </p:nvGrpSpPr>
        <p:grpSpPr>
          <a:xfrm>
            <a:off x="2699817" y="-51718"/>
            <a:ext cx="6787991" cy="6980261"/>
            <a:chOff x="2702004" y="0"/>
            <a:chExt cx="6787991" cy="6980261"/>
          </a:xfrm>
        </p:grpSpPr>
        <p:pic>
          <p:nvPicPr>
            <p:cNvPr id="3" name="Picture 2" descr="A map of a bar&#10;&#10;Description automatically generated">
              <a:extLst>
                <a:ext uri="{FF2B5EF4-FFF2-40B4-BE49-F238E27FC236}">
                  <a16:creationId xmlns:a16="http://schemas.microsoft.com/office/drawing/2014/main" id="{9421C974-8DA2-549A-32A0-F12F3F511F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02004" y="0"/>
              <a:ext cx="6787991" cy="6980261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9D04D25-CC24-4746-E5AF-5196BC5E881A}"/>
                </a:ext>
              </a:extLst>
            </p:cNvPr>
            <p:cNvSpPr/>
            <p:nvPr/>
          </p:nvSpPr>
          <p:spPr>
            <a:xfrm>
              <a:off x="7635817" y="726001"/>
              <a:ext cx="835324" cy="5852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013061-0622-47BB-8670-3837B12DC2A2}"/>
                </a:ext>
              </a:extLst>
            </p:cNvPr>
            <p:cNvSpPr/>
            <p:nvPr/>
          </p:nvSpPr>
          <p:spPr>
            <a:xfrm>
              <a:off x="3421812" y="4042913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97E585-367C-182E-8E4B-83A77C42A5D2}"/>
                </a:ext>
              </a:extLst>
            </p:cNvPr>
            <p:cNvSpPr/>
            <p:nvPr/>
          </p:nvSpPr>
          <p:spPr>
            <a:xfrm>
              <a:off x="3886201" y="368886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6442C7E-017C-568C-9869-B568F16CA499}"/>
                </a:ext>
              </a:extLst>
            </p:cNvPr>
            <p:cNvSpPr/>
            <p:nvPr/>
          </p:nvSpPr>
          <p:spPr>
            <a:xfrm>
              <a:off x="3870386" y="301493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9D2C5FF-F4B5-6CE8-02DA-9C76BFB7DB2B}"/>
                </a:ext>
              </a:extLst>
            </p:cNvPr>
            <p:cNvSpPr/>
            <p:nvPr/>
          </p:nvSpPr>
          <p:spPr>
            <a:xfrm>
              <a:off x="4405223" y="301061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B000206-7D88-DF23-F815-A53CF14FF979}"/>
                </a:ext>
              </a:extLst>
            </p:cNvPr>
            <p:cNvSpPr/>
            <p:nvPr/>
          </p:nvSpPr>
          <p:spPr>
            <a:xfrm>
              <a:off x="4327586" y="2605176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AD56AB-5854-7B58-1E2A-AB49D4425635}"/>
                </a:ext>
              </a:extLst>
            </p:cNvPr>
            <p:cNvSpPr/>
            <p:nvPr/>
          </p:nvSpPr>
          <p:spPr>
            <a:xfrm>
              <a:off x="4021349" y="2816523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D72E8A-8CA5-F8A6-88A3-91AD71F73ACD}"/>
                </a:ext>
              </a:extLst>
            </p:cNvPr>
            <p:cNvSpPr/>
            <p:nvPr/>
          </p:nvSpPr>
          <p:spPr>
            <a:xfrm>
              <a:off x="3831567" y="2920758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5057A93-B0D6-ABC1-6D72-4F48A5902FF4}"/>
                </a:ext>
              </a:extLst>
            </p:cNvPr>
            <p:cNvSpPr/>
            <p:nvPr/>
          </p:nvSpPr>
          <p:spPr>
            <a:xfrm>
              <a:off x="4288767" y="3618782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3FF000E-0840-3B3F-6A60-61086CE1C152}"/>
                </a:ext>
              </a:extLst>
            </p:cNvPr>
            <p:cNvSpPr/>
            <p:nvPr/>
          </p:nvSpPr>
          <p:spPr>
            <a:xfrm>
              <a:off x="5422644" y="385313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1EE16E9-9763-76A3-ABE4-2C55B423178B}"/>
                </a:ext>
              </a:extLst>
            </p:cNvPr>
            <p:cNvSpPr/>
            <p:nvPr/>
          </p:nvSpPr>
          <p:spPr>
            <a:xfrm>
              <a:off x="5172478" y="164764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ACDC22A-FEE5-F1F8-1542-C1389DE27B23}"/>
                </a:ext>
              </a:extLst>
            </p:cNvPr>
            <p:cNvSpPr/>
            <p:nvPr/>
          </p:nvSpPr>
          <p:spPr>
            <a:xfrm>
              <a:off x="5672810" y="1647644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C8D3DEF-3879-9710-C532-B4E69948E06E}"/>
                </a:ext>
              </a:extLst>
            </p:cNvPr>
            <p:cNvSpPr/>
            <p:nvPr/>
          </p:nvSpPr>
          <p:spPr>
            <a:xfrm>
              <a:off x="5828582" y="793630"/>
              <a:ext cx="1322716" cy="346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598E3F0-1921-C472-EC81-8C6D1ACED6AE}"/>
                </a:ext>
              </a:extLst>
            </p:cNvPr>
            <p:cNvSpPr/>
            <p:nvPr/>
          </p:nvSpPr>
          <p:spPr>
            <a:xfrm rot="3148196">
              <a:off x="4556184" y="230109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4D54A38-CBB9-C133-830D-5B95CA3F7C49}"/>
                </a:ext>
              </a:extLst>
            </p:cNvPr>
            <p:cNvSpPr/>
            <p:nvPr/>
          </p:nvSpPr>
          <p:spPr>
            <a:xfrm>
              <a:off x="4387533" y="4809774"/>
              <a:ext cx="274107" cy="2070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CA4E751-2239-AD4D-0CBF-1970CD12A718}"/>
                </a:ext>
              </a:extLst>
            </p:cNvPr>
            <p:cNvSpPr/>
            <p:nvPr/>
          </p:nvSpPr>
          <p:spPr>
            <a:xfrm>
              <a:off x="3651380" y="4982472"/>
              <a:ext cx="2444620" cy="29905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45E6E34-958E-5C6F-6BA7-D3E5D0E2DC2D}"/>
                </a:ext>
              </a:extLst>
            </p:cNvPr>
            <p:cNvSpPr/>
            <p:nvPr/>
          </p:nvSpPr>
          <p:spPr>
            <a:xfrm>
              <a:off x="7100979" y="3610156"/>
              <a:ext cx="534837" cy="9273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51A5141-F5AD-62CD-B214-8DBCF064D879}"/>
                </a:ext>
              </a:extLst>
            </p:cNvPr>
            <p:cNvSpPr/>
            <p:nvPr/>
          </p:nvSpPr>
          <p:spPr>
            <a:xfrm>
              <a:off x="6833560" y="3844505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B06F59-9150-FFA4-9424-B80D746EBB4F}"/>
                </a:ext>
              </a:extLst>
            </p:cNvPr>
            <p:cNvSpPr/>
            <p:nvPr/>
          </p:nvSpPr>
          <p:spPr>
            <a:xfrm>
              <a:off x="6489940" y="3403121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34816F0-00D5-ABBF-9954-C84009FE8769}"/>
                </a:ext>
              </a:extLst>
            </p:cNvPr>
            <p:cNvSpPr/>
            <p:nvPr/>
          </p:nvSpPr>
          <p:spPr>
            <a:xfrm>
              <a:off x="6224900" y="4172691"/>
              <a:ext cx="232913" cy="2264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B741C5C-8DC2-7E95-9F64-593DC4A51860}"/>
                </a:ext>
              </a:extLst>
            </p:cNvPr>
            <p:cNvSpPr/>
            <p:nvPr/>
          </p:nvSpPr>
          <p:spPr>
            <a:xfrm>
              <a:off x="6309727" y="2219807"/>
              <a:ext cx="296172" cy="3853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5F04777-29C3-BC17-B215-0A36E581E24B}"/>
                </a:ext>
              </a:extLst>
            </p:cNvPr>
            <p:cNvSpPr/>
            <p:nvPr/>
          </p:nvSpPr>
          <p:spPr>
            <a:xfrm>
              <a:off x="6107972" y="4895542"/>
              <a:ext cx="2552949" cy="4891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AA3D151-3B58-6112-748F-997994B9A901}"/>
                </a:ext>
              </a:extLst>
            </p:cNvPr>
            <p:cNvSpPr/>
            <p:nvPr/>
          </p:nvSpPr>
          <p:spPr>
            <a:xfrm>
              <a:off x="4288768" y="1764493"/>
              <a:ext cx="207743" cy="7873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0F1C186-324D-D801-179D-7A464200AB84}"/>
                </a:ext>
              </a:extLst>
            </p:cNvPr>
            <p:cNvSpPr/>
            <p:nvPr/>
          </p:nvSpPr>
          <p:spPr>
            <a:xfrm>
              <a:off x="7449378" y="1065753"/>
              <a:ext cx="422693" cy="2454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7B359B2-1F92-26EC-1E1E-24C6E265DF85}"/>
                </a:ext>
              </a:extLst>
            </p:cNvPr>
            <p:cNvSpPr/>
            <p:nvPr/>
          </p:nvSpPr>
          <p:spPr>
            <a:xfrm>
              <a:off x="8713149" y="660309"/>
              <a:ext cx="534837" cy="4797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1D3774E-568A-2A2F-1423-114BAAFC8FB4}"/>
                </a:ext>
              </a:extLst>
            </p:cNvPr>
            <p:cNvSpPr/>
            <p:nvPr/>
          </p:nvSpPr>
          <p:spPr>
            <a:xfrm>
              <a:off x="8713150" y="123120"/>
              <a:ext cx="646512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E9F9170-ECE7-8FB4-954E-2B2FEE34DCDA}"/>
                </a:ext>
              </a:extLst>
            </p:cNvPr>
            <p:cNvSpPr/>
            <p:nvPr/>
          </p:nvSpPr>
          <p:spPr>
            <a:xfrm>
              <a:off x="8920654" y="4895542"/>
              <a:ext cx="534837" cy="6857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59A1200-24FC-D64D-3C39-F221D3E0E662}"/>
                </a:ext>
              </a:extLst>
            </p:cNvPr>
            <p:cNvSpPr/>
            <p:nvPr/>
          </p:nvSpPr>
          <p:spPr>
            <a:xfrm>
              <a:off x="8028068" y="3223402"/>
              <a:ext cx="534837" cy="17590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B626368-C3B0-8A0B-2D22-AB208C8FB475}"/>
                </a:ext>
              </a:extLst>
            </p:cNvPr>
            <p:cNvSpPr/>
            <p:nvPr/>
          </p:nvSpPr>
          <p:spPr>
            <a:xfrm>
              <a:off x="8351313" y="4970636"/>
              <a:ext cx="534837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09B4A1D-C091-81DC-26F4-1FBE6F56F98A}"/>
                </a:ext>
              </a:extLst>
            </p:cNvPr>
            <p:cNvSpPr/>
            <p:nvPr/>
          </p:nvSpPr>
          <p:spPr>
            <a:xfrm>
              <a:off x="4564812" y="1556653"/>
              <a:ext cx="395151" cy="1992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BCC8761-6233-6CD4-4217-F6B4C2D19019}"/>
                </a:ext>
              </a:extLst>
            </p:cNvPr>
            <p:cNvSpPr/>
            <p:nvPr/>
          </p:nvSpPr>
          <p:spPr>
            <a:xfrm>
              <a:off x="6207647" y="5669371"/>
              <a:ext cx="379561" cy="394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A6BB4F6-57C7-45F1-EF1A-B095E131E671}"/>
                </a:ext>
              </a:extLst>
            </p:cNvPr>
            <p:cNvSpPr/>
            <p:nvPr/>
          </p:nvSpPr>
          <p:spPr>
            <a:xfrm>
              <a:off x="7100978" y="2944181"/>
              <a:ext cx="1205510" cy="41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Arrow: Down 46">
            <a:extLst>
              <a:ext uri="{FF2B5EF4-FFF2-40B4-BE49-F238E27FC236}">
                <a16:creationId xmlns:a16="http://schemas.microsoft.com/office/drawing/2014/main" id="{1F928F37-D8A5-6BD6-5ABF-556A4C609266}"/>
              </a:ext>
            </a:extLst>
          </p:cNvPr>
          <p:cNvSpPr/>
          <p:nvPr/>
        </p:nvSpPr>
        <p:spPr>
          <a:xfrm>
            <a:off x="5491684" y="793630"/>
            <a:ext cx="126024" cy="34644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Down 47">
            <a:extLst>
              <a:ext uri="{FF2B5EF4-FFF2-40B4-BE49-F238E27FC236}">
                <a16:creationId xmlns:a16="http://schemas.microsoft.com/office/drawing/2014/main" id="{F240D092-4C2C-9CA4-CD96-E45C1F3544AF}"/>
              </a:ext>
            </a:extLst>
          </p:cNvPr>
          <p:cNvSpPr/>
          <p:nvPr/>
        </p:nvSpPr>
        <p:spPr>
          <a:xfrm>
            <a:off x="7353562" y="815945"/>
            <a:ext cx="126024" cy="34644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Bent 49">
            <a:extLst>
              <a:ext uri="{FF2B5EF4-FFF2-40B4-BE49-F238E27FC236}">
                <a16:creationId xmlns:a16="http://schemas.microsoft.com/office/drawing/2014/main" id="{FA467995-7EB7-4F63-BC28-CD10C003A1F2}"/>
              </a:ext>
            </a:extLst>
          </p:cNvPr>
          <p:cNvSpPr/>
          <p:nvPr/>
        </p:nvSpPr>
        <p:spPr>
          <a:xfrm rot="10800000">
            <a:off x="8936493" y="421676"/>
            <a:ext cx="267419" cy="567488"/>
          </a:xfrm>
          <a:prstGeom prst="bentArrow">
            <a:avLst/>
          </a:prstGeom>
          <a:solidFill>
            <a:srgbClr val="92D05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82A6F5D-662A-F88D-FBFD-4A502C379ABA}"/>
              </a:ext>
            </a:extLst>
          </p:cNvPr>
          <p:cNvSpPr/>
          <p:nvPr/>
        </p:nvSpPr>
        <p:spPr>
          <a:xfrm>
            <a:off x="7703733" y="1449238"/>
            <a:ext cx="85920" cy="10741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A0C99E7-4050-9F55-FF8A-569AAEC5063B}"/>
              </a:ext>
            </a:extLst>
          </p:cNvPr>
          <p:cNvSpPr/>
          <p:nvPr/>
        </p:nvSpPr>
        <p:spPr>
          <a:xfrm>
            <a:off x="8527232" y="1449237"/>
            <a:ext cx="85920" cy="10741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FEF5750-0D3A-A8D0-E4EE-3FBFD0049827}"/>
              </a:ext>
            </a:extLst>
          </p:cNvPr>
          <p:cNvSpPr/>
          <p:nvPr/>
        </p:nvSpPr>
        <p:spPr>
          <a:xfrm>
            <a:off x="8135783" y="1449237"/>
            <a:ext cx="85920" cy="10741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9450D45-DD92-C54D-1C6B-FBCF8E0BE768}"/>
              </a:ext>
            </a:extLst>
          </p:cNvPr>
          <p:cNvCxnSpPr>
            <a:cxnSpLocks/>
            <a:stCxn id="52" idx="6"/>
            <a:endCxn id="51" idx="2"/>
          </p:cNvCxnSpPr>
          <p:nvPr/>
        </p:nvCxnSpPr>
        <p:spPr>
          <a:xfrm flipH="1">
            <a:off x="7703733" y="1502945"/>
            <a:ext cx="909419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4B8EC8F0-5CB4-D0BE-8831-1452F5A4B023}"/>
              </a:ext>
            </a:extLst>
          </p:cNvPr>
          <p:cNvSpPr txBox="1"/>
          <p:nvPr/>
        </p:nvSpPr>
        <p:spPr>
          <a:xfrm>
            <a:off x="7772312" y="1509646"/>
            <a:ext cx="82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entury Gothic" panose="020B0502020202020204" pitchFamily="34" charset="0"/>
              </a:rPr>
              <a:t>Short Pipe &amp; Drape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1744D921-B472-A535-F165-23F874BF7446}"/>
              </a:ext>
            </a:extLst>
          </p:cNvPr>
          <p:cNvSpPr/>
          <p:nvPr/>
        </p:nvSpPr>
        <p:spPr>
          <a:xfrm>
            <a:off x="2702004" y="537189"/>
            <a:ext cx="2448690" cy="80811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30DAC8-2375-5A05-24CA-95B8E9F3AD89}"/>
              </a:ext>
            </a:extLst>
          </p:cNvPr>
          <p:cNvSpPr/>
          <p:nvPr/>
        </p:nvSpPr>
        <p:spPr>
          <a:xfrm>
            <a:off x="2702004" y="20325"/>
            <a:ext cx="3255477" cy="544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3F385C5-70A7-6A9D-194C-0BE9EA4C4659}"/>
              </a:ext>
            </a:extLst>
          </p:cNvPr>
          <p:cNvSpPr txBox="1"/>
          <p:nvPr/>
        </p:nvSpPr>
        <p:spPr>
          <a:xfrm>
            <a:off x="2832338" y="161553"/>
            <a:ext cx="3484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Guest Departure/ Checkout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9632C2-2A22-7BEA-8461-9C80E8EFE39F}"/>
              </a:ext>
            </a:extLst>
          </p:cNvPr>
          <p:cNvSpPr/>
          <p:nvPr/>
        </p:nvSpPr>
        <p:spPr>
          <a:xfrm>
            <a:off x="6788802" y="1188484"/>
            <a:ext cx="719291" cy="2913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7B618A-F6B0-EE69-1A6B-0C12709DD0D9}"/>
              </a:ext>
            </a:extLst>
          </p:cNvPr>
          <p:cNvSpPr/>
          <p:nvPr/>
        </p:nvSpPr>
        <p:spPr>
          <a:xfrm>
            <a:off x="6882294" y="1340884"/>
            <a:ext cx="542273" cy="187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96FAE2-B396-A542-E667-3BFD65EB2A2B}"/>
              </a:ext>
            </a:extLst>
          </p:cNvPr>
          <p:cNvSpPr/>
          <p:nvPr/>
        </p:nvSpPr>
        <p:spPr>
          <a:xfrm>
            <a:off x="4376720" y="1712775"/>
            <a:ext cx="2217426" cy="27144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E668DB-2C07-CEB7-058B-16C350E1EF57}"/>
              </a:ext>
            </a:extLst>
          </p:cNvPr>
          <p:cNvSpPr/>
          <p:nvPr/>
        </p:nvSpPr>
        <p:spPr>
          <a:xfrm>
            <a:off x="4336853" y="4397230"/>
            <a:ext cx="388344" cy="4140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DF7C4E-42C5-5A3A-58EA-0E0F88F5B76E}"/>
              </a:ext>
            </a:extLst>
          </p:cNvPr>
          <p:cNvSpPr/>
          <p:nvPr/>
        </p:nvSpPr>
        <p:spPr>
          <a:xfrm>
            <a:off x="6576739" y="4042885"/>
            <a:ext cx="572372" cy="5162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BACC84-BA1E-D2C3-5572-8D3D5F601F46}"/>
              </a:ext>
            </a:extLst>
          </p:cNvPr>
          <p:cNvSpPr/>
          <p:nvPr/>
        </p:nvSpPr>
        <p:spPr>
          <a:xfrm>
            <a:off x="6913978" y="4594437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725B25-E76D-DC21-B888-E11DF4E464DE}"/>
              </a:ext>
            </a:extLst>
          </p:cNvPr>
          <p:cNvSpPr/>
          <p:nvPr/>
        </p:nvSpPr>
        <p:spPr>
          <a:xfrm>
            <a:off x="7109508" y="4781341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111203-230A-FA40-75E5-C97D8F8EF9FB}"/>
              </a:ext>
            </a:extLst>
          </p:cNvPr>
          <p:cNvSpPr/>
          <p:nvPr/>
        </p:nvSpPr>
        <p:spPr>
          <a:xfrm>
            <a:off x="6913229" y="4659937"/>
            <a:ext cx="176935" cy="1018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cv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8F7B5D-302A-305B-2AF8-D4932957384E}"/>
              </a:ext>
            </a:extLst>
          </p:cNvPr>
          <p:cNvSpPr/>
          <p:nvPr/>
        </p:nvSpPr>
        <p:spPr>
          <a:xfrm>
            <a:off x="6625803" y="1502944"/>
            <a:ext cx="108612" cy="16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elay 65">
            <a:extLst>
              <a:ext uri="{FF2B5EF4-FFF2-40B4-BE49-F238E27FC236}">
                <a16:creationId xmlns:a16="http://schemas.microsoft.com/office/drawing/2014/main" id="{428D48D9-6EC6-9C3C-7FAE-633DA685DA05}"/>
              </a:ext>
            </a:extLst>
          </p:cNvPr>
          <p:cNvSpPr/>
          <p:nvPr/>
        </p:nvSpPr>
        <p:spPr>
          <a:xfrm rot="5400000">
            <a:off x="6229851" y="4220394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lowchart: Delay 66">
            <a:extLst>
              <a:ext uri="{FF2B5EF4-FFF2-40B4-BE49-F238E27FC236}">
                <a16:creationId xmlns:a16="http://schemas.microsoft.com/office/drawing/2014/main" id="{FBF6E9AE-8C67-65AF-9BE1-83E3167D32DA}"/>
              </a:ext>
            </a:extLst>
          </p:cNvPr>
          <p:cNvSpPr/>
          <p:nvPr/>
        </p:nvSpPr>
        <p:spPr>
          <a:xfrm rot="5400000">
            <a:off x="6041349" y="4220394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lowchart: Delay 67">
            <a:extLst>
              <a:ext uri="{FF2B5EF4-FFF2-40B4-BE49-F238E27FC236}">
                <a16:creationId xmlns:a16="http://schemas.microsoft.com/office/drawing/2014/main" id="{1050262B-C2AD-2CB3-D74A-420902710730}"/>
              </a:ext>
            </a:extLst>
          </p:cNvPr>
          <p:cNvSpPr/>
          <p:nvPr/>
        </p:nvSpPr>
        <p:spPr>
          <a:xfrm rot="5400000">
            <a:off x="5868303" y="4220022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lowchart: Delay 68">
            <a:extLst>
              <a:ext uri="{FF2B5EF4-FFF2-40B4-BE49-F238E27FC236}">
                <a16:creationId xmlns:a16="http://schemas.microsoft.com/office/drawing/2014/main" id="{264EFB5D-9F7D-844B-2A0C-E892B41BB9F7}"/>
              </a:ext>
            </a:extLst>
          </p:cNvPr>
          <p:cNvSpPr/>
          <p:nvPr/>
        </p:nvSpPr>
        <p:spPr>
          <a:xfrm rot="5400000">
            <a:off x="5610382" y="4226886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lowchart: Delay 69">
            <a:extLst>
              <a:ext uri="{FF2B5EF4-FFF2-40B4-BE49-F238E27FC236}">
                <a16:creationId xmlns:a16="http://schemas.microsoft.com/office/drawing/2014/main" id="{33F314FC-E9DF-79A4-EE5A-8FCAC2FFBBE0}"/>
              </a:ext>
            </a:extLst>
          </p:cNvPr>
          <p:cNvSpPr/>
          <p:nvPr/>
        </p:nvSpPr>
        <p:spPr>
          <a:xfrm rot="5400000">
            <a:off x="5449926" y="4227667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lowchart: Delay 70">
            <a:extLst>
              <a:ext uri="{FF2B5EF4-FFF2-40B4-BE49-F238E27FC236}">
                <a16:creationId xmlns:a16="http://schemas.microsoft.com/office/drawing/2014/main" id="{9A2EB6F5-6E93-558E-B56D-4B196822C45E}"/>
              </a:ext>
            </a:extLst>
          </p:cNvPr>
          <p:cNvSpPr/>
          <p:nvPr/>
        </p:nvSpPr>
        <p:spPr>
          <a:xfrm rot="5400000">
            <a:off x="5287049" y="4226886"/>
            <a:ext cx="74303" cy="99834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9274E4-D123-7A56-2E59-4C20B13A62CB}"/>
              </a:ext>
            </a:extLst>
          </p:cNvPr>
          <p:cNvSpPr/>
          <p:nvPr/>
        </p:nvSpPr>
        <p:spPr>
          <a:xfrm rot="5400000" flipV="1">
            <a:off x="4604221" y="3850620"/>
            <a:ext cx="218667" cy="2727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58AC2AF8-1819-0788-656E-134C458495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8645" y="3694237"/>
            <a:ext cx="449861" cy="61459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D4073CCE-A100-F7DA-F69A-FD4AAC14D6DD}"/>
              </a:ext>
            </a:extLst>
          </p:cNvPr>
          <p:cNvSpPr/>
          <p:nvPr/>
        </p:nvSpPr>
        <p:spPr>
          <a:xfrm>
            <a:off x="599995" y="941247"/>
            <a:ext cx="2001203" cy="1969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7E2497C-BFEB-9F77-481E-B8B92EFE18BC}"/>
              </a:ext>
            </a:extLst>
          </p:cNvPr>
          <p:cNvSpPr txBox="1"/>
          <p:nvPr/>
        </p:nvSpPr>
        <p:spPr>
          <a:xfrm>
            <a:off x="627465" y="946537"/>
            <a:ext cx="195544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latin typeface="Century Gothic" panose="020B0502020202020204" pitchFamily="34" charset="0"/>
              </a:rPr>
              <a:t>Stations</a:t>
            </a:r>
          </a:p>
          <a:p>
            <a:pPr algn="ctr"/>
            <a:endParaRPr lang="en-US" sz="1200" b="1" u="sng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1. Guest Directing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2. Guest Check Out   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    Assistance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3. Sweet Sendoff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4. Name Tag Collection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1" name="Flowchart: Decision 60">
            <a:extLst>
              <a:ext uri="{FF2B5EF4-FFF2-40B4-BE49-F238E27FC236}">
                <a16:creationId xmlns:a16="http://schemas.microsoft.com/office/drawing/2014/main" id="{1140020D-8E2B-2804-9227-655B19076022}"/>
              </a:ext>
            </a:extLst>
          </p:cNvPr>
          <p:cNvSpPr/>
          <p:nvPr/>
        </p:nvSpPr>
        <p:spPr>
          <a:xfrm>
            <a:off x="7284974" y="3296767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32A4C66-589A-3A47-A3F3-3B586539461A}"/>
              </a:ext>
            </a:extLst>
          </p:cNvPr>
          <p:cNvSpPr txBox="1"/>
          <p:nvPr/>
        </p:nvSpPr>
        <p:spPr>
          <a:xfrm>
            <a:off x="7266612" y="3333453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3" name="Flowchart: Decision 72">
            <a:extLst>
              <a:ext uri="{FF2B5EF4-FFF2-40B4-BE49-F238E27FC236}">
                <a16:creationId xmlns:a16="http://schemas.microsoft.com/office/drawing/2014/main" id="{9DCA002B-3249-582F-002B-18302719B52F}"/>
              </a:ext>
            </a:extLst>
          </p:cNvPr>
          <p:cNvSpPr/>
          <p:nvPr/>
        </p:nvSpPr>
        <p:spPr>
          <a:xfrm>
            <a:off x="5642559" y="2659662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23C9799-8608-05F9-6D66-1911B1AE2B5B}"/>
              </a:ext>
            </a:extLst>
          </p:cNvPr>
          <p:cNvSpPr txBox="1"/>
          <p:nvPr/>
        </p:nvSpPr>
        <p:spPr>
          <a:xfrm>
            <a:off x="5616679" y="2702582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75" name="Arrow: Down 74">
            <a:extLst>
              <a:ext uri="{FF2B5EF4-FFF2-40B4-BE49-F238E27FC236}">
                <a16:creationId xmlns:a16="http://schemas.microsoft.com/office/drawing/2014/main" id="{DB83681B-D182-8865-A8CD-5E43F8A8B472}"/>
              </a:ext>
            </a:extLst>
          </p:cNvPr>
          <p:cNvSpPr/>
          <p:nvPr/>
        </p:nvSpPr>
        <p:spPr>
          <a:xfrm rot="16200000">
            <a:off x="8406165" y="4980688"/>
            <a:ext cx="296236" cy="42093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lowchart: Decision 76">
            <a:extLst>
              <a:ext uri="{FF2B5EF4-FFF2-40B4-BE49-F238E27FC236}">
                <a16:creationId xmlns:a16="http://schemas.microsoft.com/office/drawing/2014/main" id="{9978F88F-B9BD-D75C-5875-41CE7A97B69C}"/>
              </a:ext>
            </a:extLst>
          </p:cNvPr>
          <p:cNvSpPr/>
          <p:nvPr/>
        </p:nvSpPr>
        <p:spPr>
          <a:xfrm>
            <a:off x="5639471" y="3487140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6BFE6A2-3E00-2097-09FD-B9A4ABEF8E80}"/>
              </a:ext>
            </a:extLst>
          </p:cNvPr>
          <p:cNvSpPr txBox="1"/>
          <p:nvPr/>
        </p:nvSpPr>
        <p:spPr>
          <a:xfrm>
            <a:off x="5621109" y="3523826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F4C3764-259F-515C-550F-36192FE8D93E}"/>
              </a:ext>
            </a:extLst>
          </p:cNvPr>
          <p:cNvSpPr/>
          <p:nvPr/>
        </p:nvSpPr>
        <p:spPr>
          <a:xfrm rot="10800000">
            <a:off x="7570939" y="3337676"/>
            <a:ext cx="168891" cy="364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46F6332-3ECF-8C4D-6A68-C23A0CE7B0E0}"/>
              </a:ext>
            </a:extLst>
          </p:cNvPr>
          <p:cNvSpPr/>
          <p:nvPr/>
        </p:nvSpPr>
        <p:spPr>
          <a:xfrm rot="5400000">
            <a:off x="5403702" y="3828201"/>
            <a:ext cx="167293" cy="56122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D394969-97C2-EFEC-81E9-79BAE1DF84E6}"/>
              </a:ext>
            </a:extLst>
          </p:cNvPr>
          <p:cNvSpPr/>
          <p:nvPr/>
        </p:nvSpPr>
        <p:spPr>
          <a:xfrm rot="5400000">
            <a:off x="5999299" y="3828201"/>
            <a:ext cx="167293" cy="56122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A155AFE-88B7-13A5-C2E2-4FDC0535DAFD}"/>
              </a:ext>
            </a:extLst>
          </p:cNvPr>
          <p:cNvSpPr/>
          <p:nvPr/>
        </p:nvSpPr>
        <p:spPr>
          <a:xfrm>
            <a:off x="9549572" y="941247"/>
            <a:ext cx="2365972" cy="11769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74AB5FF-8E3F-EB1B-8556-61E90F5A7E6F}"/>
              </a:ext>
            </a:extLst>
          </p:cNvPr>
          <p:cNvSpPr txBox="1"/>
          <p:nvPr/>
        </p:nvSpPr>
        <p:spPr>
          <a:xfrm>
            <a:off x="9582794" y="987413"/>
            <a:ext cx="2377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latin typeface="Century Gothic" panose="020B0502020202020204" pitchFamily="34" charset="0"/>
              </a:rPr>
              <a:t>Set Up</a:t>
            </a:r>
          </a:p>
          <a:p>
            <a:pPr algn="ctr"/>
            <a:endParaRPr lang="en-US" sz="1200" b="1" u="sng" dirty="0">
              <a:latin typeface="Century Gothic" panose="020B0502020202020204" pitchFamily="34" charset="0"/>
            </a:endParaRPr>
          </a:p>
          <a:p>
            <a:r>
              <a:rPr lang="en-US" sz="1100" dirty="0">
                <a:latin typeface="Century Gothic" panose="020B0502020202020204" pitchFamily="34" charset="0"/>
              </a:rPr>
              <a:t>1.   (3) Tables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2.   (6) Chairs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3.   Rope &amp; Stanchion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0" name="Flowchart: Decision 59">
            <a:extLst>
              <a:ext uri="{FF2B5EF4-FFF2-40B4-BE49-F238E27FC236}">
                <a16:creationId xmlns:a16="http://schemas.microsoft.com/office/drawing/2014/main" id="{499A1098-743F-9088-3A3E-723519D98715}"/>
              </a:ext>
            </a:extLst>
          </p:cNvPr>
          <p:cNvSpPr/>
          <p:nvPr/>
        </p:nvSpPr>
        <p:spPr>
          <a:xfrm>
            <a:off x="9024485" y="4965091"/>
            <a:ext cx="258792" cy="473299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E1A861D-CEC5-7626-340D-7CA43325D6AA}"/>
              </a:ext>
            </a:extLst>
          </p:cNvPr>
          <p:cNvSpPr txBox="1"/>
          <p:nvPr/>
        </p:nvSpPr>
        <p:spPr>
          <a:xfrm>
            <a:off x="9000869" y="5002032"/>
            <a:ext cx="327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4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3092E702-6463-2B98-9A29-C1E2775AD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3896" y="4394864"/>
            <a:ext cx="449861" cy="614590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D82DDBC-939C-1E5D-0EAF-D06C087A2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750" y="4479912"/>
            <a:ext cx="449861" cy="61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33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B1C8A-C3F1-AB8A-1439-32C583774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DB45969-12C2-89DA-BFC4-F0F98C34407E}"/>
              </a:ext>
            </a:extLst>
          </p:cNvPr>
          <p:cNvGrpSpPr/>
          <p:nvPr/>
        </p:nvGrpSpPr>
        <p:grpSpPr>
          <a:xfrm>
            <a:off x="1443988" y="432969"/>
            <a:ext cx="9297698" cy="5992061"/>
            <a:chOff x="1447151" y="432969"/>
            <a:chExt cx="9297698" cy="5992061"/>
          </a:xfrm>
        </p:grpSpPr>
        <p:pic>
          <p:nvPicPr>
            <p:cNvPr id="5" name="Picture 4" descr="A diagram of a restaurant&#10;&#10;Description automatically generated">
              <a:extLst>
                <a:ext uri="{FF2B5EF4-FFF2-40B4-BE49-F238E27FC236}">
                  <a16:creationId xmlns:a16="http://schemas.microsoft.com/office/drawing/2014/main" id="{BEDF39D6-A3AE-D115-8E55-188808A76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151" y="432969"/>
              <a:ext cx="9297698" cy="5992061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A1AF9CE-217E-5968-AD42-E239EF7BF747}"/>
                </a:ext>
              </a:extLst>
            </p:cNvPr>
            <p:cNvSpPr/>
            <p:nvPr/>
          </p:nvSpPr>
          <p:spPr>
            <a:xfrm>
              <a:off x="1447151" y="569343"/>
              <a:ext cx="1434072" cy="1009291"/>
            </a:xfrm>
            <a:prstGeom prst="rect">
              <a:avLst/>
            </a:prstGeom>
            <a:solidFill>
              <a:srgbClr val="F8F8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2032BA-C94E-0815-02A5-32F52DE41FD9}"/>
                </a:ext>
              </a:extLst>
            </p:cNvPr>
            <p:cNvSpPr/>
            <p:nvPr/>
          </p:nvSpPr>
          <p:spPr>
            <a:xfrm>
              <a:off x="2881221" y="707366"/>
              <a:ext cx="569343" cy="234562"/>
            </a:xfrm>
            <a:prstGeom prst="rect">
              <a:avLst/>
            </a:prstGeom>
            <a:solidFill>
              <a:srgbClr val="F8F8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28557F8-E99D-9F89-E577-F37A4A44C116}"/>
                </a:ext>
              </a:extLst>
            </p:cNvPr>
            <p:cNvSpPr/>
            <p:nvPr/>
          </p:nvSpPr>
          <p:spPr>
            <a:xfrm>
              <a:off x="2346382" y="1362974"/>
              <a:ext cx="569343" cy="234562"/>
            </a:xfrm>
            <a:prstGeom prst="rect">
              <a:avLst/>
            </a:prstGeom>
            <a:solidFill>
              <a:srgbClr val="F8F8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7F3460C-E527-01D1-0FF8-6DF198AF8F8B}"/>
                </a:ext>
              </a:extLst>
            </p:cNvPr>
            <p:cNvSpPr/>
            <p:nvPr/>
          </p:nvSpPr>
          <p:spPr>
            <a:xfrm>
              <a:off x="2941603" y="1444100"/>
              <a:ext cx="569343" cy="234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6E2895-0F6A-CE22-C329-FCDD99FDC7D2}"/>
                </a:ext>
              </a:extLst>
            </p:cNvPr>
            <p:cNvSpPr/>
            <p:nvPr/>
          </p:nvSpPr>
          <p:spPr>
            <a:xfrm>
              <a:off x="6906878" y="5098824"/>
              <a:ext cx="770631" cy="3013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01D2188-4A95-14A3-DCAE-CB49F8727460}"/>
                </a:ext>
              </a:extLst>
            </p:cNvPr>
            <p:cNvSpPr/>
            <p:nvPr/>
          </p:nvSpPr>
          <p:spPr>
            <a:xfrm>
              <a:off x="3631721" y="1678662"/>
              <a:ext cx="1958196" cy="25827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5E6D62C-1522-AD12-8114-832384CEAC46}"/>
                </a:ext>
              </a:extLst>
            </p:cNvPr>
            <p:cNvSpPr/>
            <p:nvPr/>
          </p:nvSpPr>
          <p:spPr>
            <a:xfrm>
              <a:off x="7264485" y="1678662"/>
              <a:ext cx="1958196" cy="25827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006589F-CCBE-59B3-2B8D-8CD009AD5BE6}"/>
                </a:ext>
              </a:extLst>
            </p:cNvPr>
            <p:cNvSpPr/>
            <p:nvPr/>
          </p:nvSpPr>
          <p:spPr>
            <a:xfrm>
              <a:off x="5245901" y="3780632"/>
              <a:ext cx="2046292" cy="6619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88A95F-129F-5F9D-8EB8-60D9EDCD943D}"/>
                </a:ext>
              </a:extLst>
            </p:cNvPr>
            <p:cNvSpPr/>
            <p:nvPr/>
          </p:nvSpPr>
          <p:spPr>
            <a:xfrm>
              <a:off x="6673965" y="4597879"/>
              <a:ext cx="1115688" cy="1728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1F48C46-0F6B-2FD2-4189-2992853A6009}"/>
                </a:ext>
              </a:extLst>
            </p:cNvPr>
            <p:cNvSpPr/>
            <p:nvPr/>
          </p:nvSpPr>
          <p:spPr>
            <a:xfrm>
              <a:off x="5405884" y="569343"/>
              <a:ext cx="2383769" cy="234562"/>
            </a:xfrm>
            <a:prstGeom prst="rect">
              <a:avLst/>
            </a:prstGeom>
            <a:solidFill>
              <a:srgbClr val="F8F8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F4F6B3D1-5EBF-9D40-2675-CBABC48A52D3}"/>
              </a:ext>
            </a:extLst>
          </p:cNvPr>
          <p:cNvSpPr/>
          <p:nvPr/>
        </p:nvSpPr>
        <p:spPr>
          <a:xfrm>
            <a:off x="12584363" y="3075317"/>
            <a:ext cx="345056" cy="35368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62EC29-602A-BA17-6287-D0B3A2CAFAD2}"/>
              </a:ext>
            </a:extLst>
          </p:cNvPr>
          <p:cNvSpPr txBox="1"/>
          <p:nvPr/>
        </p:nvSpPr>
        <p:spPr>
          <a:xfrm>
            <a:off x="13003008" y="2945745"/>
            <a:ext cx="39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583412-A5F9-B5B0-EF81-32DE9DE96644}"/>
              </a:ext>
            </a:extLst>
          </p:cNvPr>
          <p:cNvSpPr txBox="1"/>
          <p:nvPr/>
        </p:nvSpPr>
        <p:spPr>
          <a:xfrm>
            <a:off x="12980145" y="2423017"/>
            <a:ext cx="39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6DABBA-56A4-6FE8-90DC-3D407B1F51F7}"/>
              </a:ext>
            </a:extLst>
          </p:cNvPr>
          <p:cNvSpPr/>
          <p:nvPr/>
        </p:nvSpPr>
        <p:spPr>
          <a:xfrm>
            <a:off x="12712275" y="3769534"/>
            <a:ext cx="215661" cy="405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16B0CE0-7A5B-0CC5-23FB-C0502572113B}"/>
              </a:ext>
            </a:extLst>
          </p:cNvPr>
          <p:cNvGrpSpPr/>
          <p:nvPr/>
        </p:nvGrpSpPr>
        <p:grpSpPr>
          <a:xfrm>
            <a:off x="12423838" y="1119131"/>
            <a:ext cx="420309" cy="575979"/>
            <a:chOff x="11172880" y="1160762"/>
            <a:chExt cx="420309" cy="5759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AB83D00-B2C4-E587-D7D5-ED633FD495EC}"/>
                </a:ext>
              </a:extLst>
            </p:cNvPr>
            <p:cNvSpPr/>
            <p:nvPr/>
          </p:nvSpPr>
          <p:spPr>
            <a:xfrm>
              <a:off x="11276643" y="1241379"/>
              <a:ext cx="215661" cy="4054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Delay 19">
              <a:extLst>
                <a:ext uri="{FF2B5EF4-FFF2-40B4-BE49-F238E27FC236}">
                  <a16:creationId xmlns:a16="http://schemas.microsoft.com/office/drawing/2014/main" id="{88EAFB28-75DF-C9AE-0C97-8F8D049EAF42}"/>
                </a:ext>
              </a:extLst>
            </p:cNvPr>
            <p:cNvSpPr/>
            <p:nvPr/>
          </p:nvSpPr>
          <p:spPr>
            <a:xfrm rot="5400000">
              <a:off x="11347969" y="165554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Delay 20">
              <a:extLst>
                <a:ext uri="{FF2B5EF4-FFF2-40B4-BE49-F238E27FC236}">
                  <a16:creationId xmlns:a16="http://schemas.microsoft.com/office/drawing/2014/main" id="{C63F45BF-EBFF-1CEF-27AE-E27E8C496605}"/>
                </a:ext>
              </a:extLst>
            </p:cNvPr>
            <p:cNvSpPr/>
            <p:nvPr/>
          </p:nvSpPr>
          <p:spPr>
            <a:xfrm rot="10800000">
              <a:off x="11175759" y="1561470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Delay 21">
              <a:extLst>
                <a:ext uri="{FF2B5EF4-FFF2-40B4-BE49-F238E27FC236}">
                  <a16:creationId xmlns:a16="http://schemas.microsoft.com/office/drawing/2014/main" id="{CECF44C3-D9C3-D585-CAFA-D2C078B7162E}"/>
                </a:ext>
              </a:extLst>
            </p:cNvPr>
            <p:cNvSpPr/>
            <p:nvPr/>
          </p:nvSpPr>
          <p:spPr>
            <a:xfrm rot="10800000">
              <a:off x="11179116" y="1454903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lowchart: Delay 23">
              <a:extLst>
                <a:ext uri="{FF2B5EF4-FFF2-40B4-BE49-F238E27FC236}">
                  <a16:creationId xmlns:a16="http://schemas.microsoft.com/office/drawing/2014/main" id="{5B69CD1A-7F42-1038-CC52-995F8A1A4945}"/>
                </a:ext>
              </a:extLst>
            </p:cNvPr>
            <p:cNvSpPr/>
            <p:nvPr/>
          </p:nvSpPr>
          <p:spPr>
            <a:xfrm rot="10800000">
              <a:off x="11175758" y="135696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C2F2CB27-2E78-BC99-1471-C3DB64D58725}"/>
                </a:ext>
              </a:extLst>
            </p:cNvPr>
            <p:cNvSpPr/>
            <p:nvPr/>
          </p:nvSpPr>
          <p:spPr>
            <a:xfrm rot="10800000">
              <a:off x="11172880" y="1250580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lowchart: Delay 37">
              <a:extLst>
                <a:ext uri="{FF2B5EF4-FFF2-40B4-BE49-F238E27FC236}">
                  <a16:creationId xmlns:a16="http://schemas.microsoft.com/office/drawing/2014/main" id="{9B43B70D-45DA-8A0C-D34B-A8E20354445A}"/>
                </a:ext>
              </a:extLst>
            </p:cNvPr>
            <p:cNvSpPr/>
            <p:nvPr/>
          </p:nvSpPr>
          <p:spPr>
            <a:xfrm>
              <a:off x="11520181" y="125476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lowchart: Delay 38">
              <a:extLst>
                <a:ext uri="{FF2B5EF4-FFF2-40B4-BE49-F238E27FC236}">
                  <a16:creationId xmlns:a16="http://schemas.microsoft.com/office/drawing/2014/main" id="{46DDFE74-5836-CED0-8324-A5394FDD6A5E}"/>
                </a:ext>
              </a:extLst>
            </p:cNvPr>
            <p:cNvSpPr/>
            <p:nvPr/>
          </p:nvSpPr>
          <p:spPr>
            <a:xfrm>
              <a:off x="11516824" y="1361333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Delay 39">
              <a:extLst>
                <a:ext uri="{FF2B5EF4-FFF2-40B4-BE49-F238E27FC236}">
                  <a16:creationId xmlns:a16="http://schemas.microsoft.com/office/drawing/2014/main" id="{DA5801C3-4D31-3012-5CBC-521B88FC5E45}"/>
                </a:ext>
              </a:extLst>
            </p:cNvPr>
            <p:cNvSpPr/>
            <p:nvPr/>
          </p:nvSpPr>
          <p:spPr>
            <a:xfrm>
              <a:off x="11520182" y="145926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Delay 40">
              <a:extLst>
                <a:ext uri="{FF2B5EF4-FFF2-40B4-BE49-F238E27FC236}">
                  <a16:creationId xmlns:a16="http://schemas.microsoft.com/office/drawing/2014/main" id="{2074EE7E-DDA2-776E-DF1E-EC638E8F84C0}"/>
                </a:ext>
              </a:extLst>
            </p:cNvPr>
            <p:cNvSpPr/>
            <p:nvPr/>
          </p:nvSpPr>
          <p:spPr>
            <a:xfrm>
              <a:off x="11514434" y="156565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lowchart: Delay 41">
              <a:extLst>
                <a:ext uri="{FF2B5EF4-FFF2-40B4-BE49-F238E27FC236}">
                  <a16:creationId xmlns:a16="http://schemas.microsoft.com/office/drawing/2014/main" id="{430E4EE9-929A-AD36-8275-45A058FBE9CC}"/>
                </a:ext>
              </a:extLst>
            </p:cNvPr>
            <p:cNvSpPr/>
            <p:nvPr/>
          </p:nvSpPr>
          <p:spPr>
            <a:xfrm rot="16200000">
              <a:off x="11347968" y="1152574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88136D29-235C-2CFC-90C0-A20CE7140BB0}"/>
              </a:ext>
            </a:extLst>
          </p:cNvPr>
          <p:cNvSpPr/>
          <p:nvPr/>
        </p:nvSpPr>
        <p:spPr>
          <a:xfrm>
            <a:off x="12489089" y="4634500"/>
            <a:ext cx="446372" cy="405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lowchart: Delay 62">
            <a:extLst>
              <a:ext uri="{FF2B5EF4-FFF2-40B4-BE49-F238E27FC236}">
                <a16:creationId xmlns:a16="http://schemas.microsoft.com/office/drawing/2014/main" id="{884FC749-F7C2-6085-F397-A2B99F943ECD}"/>
              </a:ext>
            </a:extLst>
          </p:cNvPr>
          <p:cNvSpPr/>
          <p:nvPr/>
        </p:nvSpPr>
        <p:spPr>
          <a:xfrm rot="10800000">
            <a:off x="12380680" y="4956726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Delay 63">
            <a:extLst>
              <a:ext uri="{FF2B5EF4-FFF2-40B4-BE49-F238E27FC236}">
                <a16:creationId xmlns:a16="http://schemas.microsoft.com/office/drawing/2014/main" id="{116BE98E-CEAF-94BF-5780-6E51AB6FB88F}"/>
              </a:ext>
            </a:extLst>
          </p:cNvPr>
          <p:cNvSpPr/>
          <p:nvPr/>
        </p:nvSpPr>
        <p:spPr>
          <a:xfrm rot="10800000">
            <a:off x="12384037" y="4850159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lowchart: Delay 64">
            <a:extLst>
              <a:ext uri="{FF2B5EF4-FFF2-40B4-BE49-F238E27FC236}">
                <a16:creationId xmlns:a16="http://schemas.microsoft.com/office/drawing/2014/main" id="{860C9284-8544-9F0D-BE05-502F6C3A9C05}"/>
              </a:ext>
            </a:extLst>
          </p:cNvPr>
          <p:cNvSpPr/>
          <p:nvPr/>
        </p:nvSpPr>
        <p:spPr>
          <a:xfrm rot="10800000">
            <a:off x="12380679" y="4752224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elay 65">
            <a:extLst>
              <a:ext uri="{FF2B5EF4-FFF2-40B4-BE49-F238E27FC236}">
                <a16:creationId xmlns:a16="http://schemas.microsoft.com/office/drawing/2014/main" id="{74DAEA3D-37A4-6EDC-E1CB-4E20A9C2D0FF}"/>
              </a:ext>
            </a:extLst>
          </p:cNvPr>
          <p:cNvSpPr/>
          <p:nvPr/>
        </p:nvSpPr>
        <p:spPr>
          <a:xfrm rot="10800000">
            <a:off x="12386427" y="4645836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lowchart: Delay 66">
            <a:extLst>
              <a:ext uri="{FF2B5EF4-FFF2-40B4-BE49-F238E27FC236}">
                <a16:creationId xmlns:a16="http://schemas.microsoft.com/office/drawing/2014/main" id="{44661B3A-613D-F975-FFDF-CD8050E407B8}"/>
              </a:ext>
            </a:extLst>
          </p:cNvPr>
          <p:cNvSpPr/>
          <p:nvPr/>
        </p:nvSpPr>
        <p:spPr>
          <a:xfrm>
            <a:off x="12953694" y="4639668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lowchart: Delay 67">
            <a:extLst>
              <a:ext uri="{FF2B5EF4-FFF2-40B4-BE49-F238E27FC236}">
                <a16:creationId xmlns:a16="http://schemas.microsoft.com/office/drawing/2014/main" id="{46E7617D-91C3-AB6E-CB98-6BD780D76ECA}"/>
              </a:ext>
            </a:extLst>
          </p:cNvPr>
          <p:cNvSpPr/>
          <p:nvPr/>
        </p:nvSpPr>
        <p:spPr>
          <a:xfrm>
            <a:off x="12958963" y="4746235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lowchart: Delay 68">
            <a:extLst>
              <a:ext uri="{FF2B5EF4-FFF2-40B4-BE49-F238E27FC236}">
                <a16:creationId xmlns:a16="http://schemas.microsoft.com/office/drawing/2014/main" id="{B844EC7D-9241-7B89-725B-4EDA90EB218B}"/>
              </a:ext>
            </a:extLst>
          </p:cNvPr>
          <p:cNvSpPr/>
          <p:nvPr/>
        </p:nvSpPr>
        <p:spPr>
          <a:xfrm>
            <a:off x="12953695" y="4844170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lowchart: Delay 69">
            <a:extLst>
              <a:ext uri="{FF2B5EF4-FFF2-40B4-BE49-F238E27FC236}">
                <a16:creationId xmlns:a16="http://schemas.microsoft.com/office/drawing/2014/main" id="{57C7019D-7396-3A86-7EA8-7917360A7376}"/>
              </a:ext>
            </a:extLst>
          </p:cNvPr>
          <p:cNvSpPr/>
          <p:nvPr/>
        </p:nvSpPr>
        <p:spPr>
          <a:xfrm>
            <a:off x="12956573" y="4950558"/>
            <a:ext cx="73007" cy="89383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D2D9B370-9A54-5545-BC0C-3650A04AA241}"/>
              </a:ext>
            </a:extLst>
          </p:cNvPr>
          <p:cNvGrpSpPr/>
          <p:nvPr/>
        </p:nvGrpSpPr>
        <p:grpSpPr>
          <a:xfrm>
            <a:off x="12426716" y="694440"/>
            <a:ext cx="420309" cy="575979"/>
            <a:chOff x="11172880" y="1160762"/>
            <a:chExt cx="420309" cy="575979"/>
          </a:xfrm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5EFF0E34-7276-BD75-3921-C2A64AB352E9}"/>
                </a:ext>
              </a:extLst>
            </p:cNvPr>
            <p:cNvSpPr/>
            <p:nvPr/>
          </p:nvSpPr>
          <p:spPr>
            <a:xfrm>
              <a:off x="11276643" y="1241379"/>
              <a:ext cx="215661" cy="4054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lowchart: Delay 122">
              <a:extLst>
                <a:ext uri="{FF2B5EF4-FFF2-40B4-BE49-F238E27FC236}">
                  <a16:creationId xmlns:a16="http://schemas.microsoft.com/office/drawing/2014/main" id="{1799FD09-6F4E-2574-5037-8D5B58A1332A}"/>
                </a:ext>
              </a:extLst>
            </p:cNvPr>
            <p:cNvSpPr/>
            <p:nvPr/>
          </p:nvSpPr>
          <p:spPr>
            <a:xfrm rot="5400000">
              <a:off x="11347969" y="165554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lowchart: Delay 123">
              <a:extLst>
                <a:ext uri="{FF2B5EF4-FFF2-40B4-BE49-F238E27FC236}">
                  <a16:creationId xmlns:a16="http://schemas.microsoft.com/office/drawing/2014/main" id="{63BEBAE3-7E40-9795-61A7-3BC026F17BC4}"/>
                </a:ext>
              </a:extLst>
            </p:cNvPr>
            <p:cNvSpPr/>
            <p:nvPr/>
          </p:nvSpPr>
          <p:spPr>
            <a:xfrm rot="10800000">
              <a:off x="11175759" y="1561470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lowchart: Delay 124">
              <a:extLst>
                <a:ext uri="{FF2B5EF4-FFF2-40B4-BE49-F238E27FC236}">
                  <a16:creationId xmlns:a16="http://schemas.microsoft.com/office/drawing/2014/main" id="{12EBEC56-9401-E269-B3FA-8541E78890F5}"/>
                </a:ext>
              </a:extLst>
            </p:cNvPr>
            <p:cNvSpPr/>
            <p:nvPr/>
          </p:nvSpPr>
          <p:spPr>
            <a:xfrm rot="10800000">
              <a:off x="11179116" y="1454903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lowchart: Delay 125">
              <a:extLst>
                <a:ext uri="{FF2B5EF4-FFF2-40B4-BE49-F238E27FC236}">
                  <a16:creationId xmlns:a16="http://schemas.microsoft.com/office/drawing/2014/main" id="{88ECED91-63BE-DA5C-9C16-CCCA0D4042F6}"/>
                </a:ext>
              </a:extLst>
            </p:cNvPr>
            <p:cNvSpPr/>
            <p:nvPr/>
          </p:nvSpPr>
          <p:spPr>
            <a:xfrm rot="10800000">
              <a:off x="11175758" y="135696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lowchart: Delay 126">
              <a:extLst>
                <a:ext uri="{FF2B5EF4-FFF2-40B4-BE49-F238E27FC236}">
                  <a16:creationId xmlns:a16="http://schemas.microsoft.com/office/drawing/2014/main" id="{34F4989E-4E3D-4935-2C15-B3B0FCD56A5D}"/>
                </a:ext>
              </a:extLst>
            </p:cNvPr>
            <p:cNvSpPr/>
            <p:nvPr/>
          </p:nvSpPr>
          <p:spPr>
            <a:xfrm rot="10800000">
              <a:off x="11172880" y="1250580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lowchart: Delay 127">
              <a:extLst>
                <a:ext uri="{FF2B5EF4-FFF2-40B4-BE49-F238E27FC236}">
                  <a16:creationId xmlns:a16="http://schemas.microsoft.com/office/drawing/2014/main" id="{849C10CC-EC9C-2E0D-DF9B-99D84533C51D}"/>
                </a:ext>
              </a:extLst>
            </p:cNvPr>
            <p:cNvSpPr/>
            <p:nvPr/>
          </p:nvSpPr>
          <p:spPr>
            <a:xfrm>
              <a:off x="11520181" y="125476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lowchart: Delay 128">
              <a:extLst>
                <a:ext uri="{FF2B5EF4-FFF2-40B4-BE49-F238E27FC236}">
                  <a16:creationId xmlns:a16="http://schemas.microsoft.com/office/drawing/2014/main" id="{95BB7C3D-D832-ECBA-DBBE-974DC20BEA13}"/>
                </a:ext>
              </a:extLst>
            </p:cNvPr>
            <p:cNvSpPr/>
            <p:nvPr/>
          </p:nvSpPr>
          <p:spPr>
            <a:xfrm>
              <a:off x="11516824" y="1361333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lowchart: Delay 129">
              <a:extLst>
                <a:ext uri="{FF2B5EF4-FFF2-40B4-BE49-F238E27FC236}">
                  <a16:creationId xmlns:a16="http://schemas.microsoft.com/office/drawing/2014/main" id="{77B41786-014B-1463-5329-CFB09640F2A3}"/>
                </a:ext>
              </a:extLst>
            </p:cNvPr>
            <p:cNvSpPr/>
            <p:nvPr/>
          </p:nvSpPr>
          <p:spPr>
            <a:xfrm>
              <a:off x="11520182" y="145926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lowchart: Delay 130">
              <a:extLst>
                <a:ext uri="{FF2B5EF4-FFF2-40B4-BE49-F238E27FC236}">
                  <a16:creationId xmlns:a16="http://schemas.microsoft.com/office/drawing/2014/main" id="{4CEBCE88-694C-989D-67A7-9DAEC7078364}"/>
                </a:ext>
              </a:extLst>
            </p:cNvPr>
            <p:cNvSpPr/>
            <p:nvPr/>
          </p:nvSpPr>
          <p:spPr>
            <a:xfrm>
              <a:off x="11514434" y="1565656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lowchart: Delay 131">
              <a:extLst>
                <a:ext uri="{FF2B5EF4-FFF2-40B4-BE49-F238E27FC236}">
                  <a16:creationId xmlns:a16="http://schemas.microsoft.com/office/drawing/2014/main" id="{486EABC4-9C0B-0C0E-F9D9-8CECA328FF3F}"/>
                </a:ext>
              </a:extLst>
            </p:cNvPr>
            <p:cNvSpPr/>
            <p:nvPr/>
          </p:nvSpPr>
          <p:spPr>
            <a:xfrm rot="16200000">
              <a:off x="11347968" y="1152574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5ACB1279-1226-6CA0-2794-1BDFC765AD1E}"/>
              </a:ext>
            </a:extLst>
          </p:cNvPr>
          <p:cNvGrpSpPr/>
          <p:nvPr/>
        </p:nvGrpSpPr>
        <p:grpSpPr>
          <a:xfrm>
            <a:off x="12543267" y="1815225"/>
            <a:ext cx="553675" cy="550344"/>
            <a:chOff x="11069863" y="1965429"/>
            <a:chExt cx="553675" cy="550344"/>
          </a:xfrm>
        </p:grpSpPr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6986D69F-C601-44FC-D9EE-83842924F565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lowchart: Delay 172">
              <a:extLst>
                <a:ext uri="{FF2B5EF4-FFF2-40B4-BE49-F238E27FC236}">
                  <a16:creationId xmlns:a16="http://schemas.microsoft.com/office/drawing/2014/main" id="{AD670367-E4ED-B48F-4353-9CD5F5889A7B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lowchart: Delay 173">
              <a:extLst>
                <a:ext uri="{FF2B5EF4-FFF2-40B4-BE49-F238E27FC236}">
                  <a16:creationId xmlns:a16="http://schemas.microsoft.com/office/drawing/2014/main" id="{B588D37F-9196-EE84-4124-99121A5F283C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0ABE0894-2CFC-920C-BA45-EB53D5A2E262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181" name="Flowchart: Delay 180">
                <a:extLst>
                  <a:ext uri="{FF2B5EF4-FFF2-40B4-BE49-F238E27FC236}">
                    <a16:creationId xmlns:a16="http://schemas.microsoft.com/office/drawing/2014/main" id="{33B77417-9FF9-12A6-CB16-3C0E9F428BC7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Flowchart: Delay 181">
                <a:extLst>
                  <a:ext uri="{FF2B5EF4-FFF2-40B4-BE49-F238E27FC236}">
                    <a16:creationId xmlns:a16="http://schemas.microsoft.com/office/drawing/2014/main" id="{CA4B402C-8953-FBFE-D1B1-96842CF316BA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Flowchart: Delay 182">
                <a:extLst>
                  <a:ext uri="{FF2B5EF4-FFF2-40B4-BE49-F238E27FC236}">
                    <a16:creationId xmlns:a16="http://schemas.microsoft.com/office/drawing/2014/main" id="{B8AB9A7C-BCF6-356F-8EC4-4DDA2A1D768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Flowchart: Delay 183">
                <a:extLst>
                  <a:ext uri="{FF2B5EF4-FFF2-40B4-BE49-F238E27FC236}">
                    <a16:creationId xmlns:a16="http://schemas.microsoft.com/office/drawing/2014/main" id="{EC09436D-55AC-FFC9-C888-3296EB0AE0A5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D0CA84C8-9F3C-7520-C5D5-5B68E616C152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177" name="Flowchart: Delay 176">
                <a:extLst>
                  <a:ext uri="{FF2B5EF4-FFF2-40B4-BE49-F238E27FC236}">
                    <a16:creationId xmlns:a16="http://schemas.microsoft.com/office/drawing/2014/main" id="{A7EA358F-9686-08D9-5C9B-F409798E337A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Flowchart: Delay 177">
                <a:extLst>
                  <a:ext uri="{FF2B5EF4-FFF2-40B4-BE49-F238E27FC236}">
                    <a16:creationId xmlns:a16="http://schemas.microsoft.com/office/drawing/2014/main" id="{451B4719-A32B-AD4D-694A-5586513354CB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lowchart: Delay 178">
                <a:extLst>
                  <a:ext uri="{FF2B5EF4-FFF2-40B4-BE49-F238E27FC236}">
                    <a16:creationId xmlns:a16="http://schemas.microsoft.com/office/drawing/2014/main" id="{11197E4C-795E-DAFB-B500-C233EB206A12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Flowchart: Delay 179">
                <a:extLst>
                  <a:ext uri="{FF2B5EF4-FFF2-40B4-BE49-F238E27FC236}">
                    <a16:creationId xmlns:a16="http://schemas.microsoft.com/office/drawing/2014/main" id="{436F55A5-B2A8-7028-C66C-582D6F403F64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24E52C5D-4031-A281-701A-F983941F55D3}"/>
              </a:ext>
            </a:extLst>
          </p:cNvPr>
          <p:cNvGrpSpPr/>
          <p:nvPr/>
        </p:nvGrpSpPr>
        <p:grpSpPr>
          <a:xfrm>
            <a:off x="5609652" y="3888250"/>
            <a:ext cx="425850" cy="487150"/>
            <a:chOff x="11069863" y="1965429"/>
            <a:chExt cx="553675" cy="550344"/>
          </a:xfrm>
        </p:grpSpPr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DDBD7B85-1D6F-B268-E957-1B0AD5A4F936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lowchart: Delay 186">
              <a:extLst>
                <a:ext uri="{FF2B5EF4-FFF2-40B4-BE49-F238E27FC236}">
                  <a16:creationId xmlns:a16="http://schemas.microsoft.com/office/drawing/2014/main" id="{7059462D-65B6-B27C-0EAE-4E2748EE816D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lowchart: Delay 187">
              <a:extLst>
                <a:ext uri="{FF2B5EF4-FFF2-40B4-BE49-F238E27FC236}">
                  <a16:creationId xmlns:a16="http://schemas.microsoft.com/office/drawing/2014/main" id="{01C054A3-EACC-5FE9-BCA5-5B1FCA32957D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CFE85FE1-D77F-D2C7-F11F-E068F86FF51D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195" name="Flowchart: Delay 194">
                <a:extLst>
                  <a:ext uri="{FF2B5EF4-FFF2-40B4-BE49-F238E27FC236}">
                    <a16:creationId xmlns:a16="http://schemas.microsoft.com/office/drawing/2014/main" id="{4252BBD6-9B64-61D3-299C-ABCB8792FCE2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lowchart: Delay 195">
                <a:extLst>
                  <a:ext uri="{FF2B5EF4-FFF2-40B4-BE49-F238E27FC236}">
                    <a16:creationId xmlns:a16="http://schemas.microsoft.com/office/drawing/2014/main" id="{527F570A-4085-14F1-EF52-D5700E389768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lowchart: Delay 196">
                <a:extLst>
                  <a:ext uri="{FF2B5EF4-FFF2-40B4-BE49-F238E27FC236}">
                    <a16:creationId xmlns:a16="http://schemas.microsoft.com/office/drawing/2014/main" id="{DD965997-6E79-7D8F-E341-318948B218CB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lowchart: Delay 197">
                <a:extLst>
                  <a:ext uri="{FF2B5EF4-FFF2-40B4-BE49-F238E27FC236}">
                    <a16:creationId xmlns:a16="http://schemas.microsoft.com/office/drawing/2014/main" id="{0B36DCFB-2D1E-D6E2-1113-94C664EF0CCC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6741C314-2BA3-29FA-EF04-809BB5AADEAC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191" name="Flowchart: Delay 190">
                <a:extLst>
                  <a:ext uri="{FF2B5EF4-FFF2-40B4-BE49-F238E27FC236}">
                    <a16:creationId xmlns:a16="http://schemas.microsoft.com/office/drawing/2014/main" id="{79B6E765-A5A4-4F1A-85E5-8DEFF33CA878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Flowchart: Delay 191">
                <a:extLst>
                  <a:ext uri="{FF2B5EF4-FFF2-40B4-BE49-F238E27FC236}">
                    <a16:creationId xmlns:a16="http://schemas.microsoft.com/office/drawing/2014/main" id="{B69684F1-4C53-E977-757F-F08956FE7E5B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Flowchart: Delay 192">
                <a:extLst>
                  <a:ext uri="{FF2B5EF4-FFF2-40B4-BE49-F238E27FC236}">
                    <a16:creationId xmlns:a16="http://schemas.microsoft.com/office/drawing/2014/main" id="{D85FB2D6-DD6E-99AD-6212-F5BD4B6EC5B1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Flowchart: Delay 193">
                <a:extLst>
                  <a:ext uri="{FF2B5EF4-FFF2-40B4-BE49-F238E27FC236}">
                    <a16:creationId xmlns:a16="http://schemas.microsoft.com/office/drawing/2014/main" id="{37A79E78-4E07-7812-9E2C-5806CBD7CA50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1" name="Group 720">
            <a:extLst>
              <a:ext uri="{FF2B5EF4-FFF2-40B4-BE49-F238E27FC236}">
                <a16:creationId xmlns:a16="http://schemas.microsoft.com/office/drawing/2014/main" id="{17DCD18B-83B1-E8FB-A3F6-533F36924460}"/>
              </a:ext>
            </a:extLst>
          </p:cNvPr>
          <p:cNvGrpSpPr/>
          <p:nvPr/>
        </p:nvGrpSpPr>
        <p:grpSpPr>
          <a:xfrm>
            <a:off x="5023046" y="2523837"/>
            <a:ext cx="473432" cy="523281"/>
            <a:chOff x="11069863" y="1965429"/>
            <a:chExt cx="553675" cy="550344"/>
          </a:xfrm>
        </p:grpSpPr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EF2B727D-B620-6674-21EE-CA41FA445938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Flowchart: Delay 760">
              <a:extLst>
                <a:ext uri="{FF2B5EF4-FFF2-40B4-BE49-F238E27FC236}">
                  <a16:creationId xmlns:a16="http://schemas.microsoft.com/office/drawing/2014/main" id="{643663DC-2E6D-A85F-4288-21CAA39691C9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2" name="Flowchart: Delay 761">
              <a:extLst>
                <a:ext uri="{FF2B5EF4-FFF2-40B4-BE49-F238E27FC236}">
                  <a16:creationId xmlns:a16="http://schemas.microsoft.com/office/drawing/2014/main" id="{23A72B27-6D14-8D2C-342C-A4C2B342E2EB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3" name="Group 762">
              <a:extLst>
                <a:ext uri="{FF2B5EF4-FFF2-40B4-BE49-F238E27FC236}">
                  <a16:creationId xmlns:a16="http://schemas.microsoft.com/office/drawing/2014/main" id="{72F926CE-B823-D827-4E00-DC767F265011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769" name="Flowchart: Delay 768">
                <a:extLst>
                  <a:ext uri="{FF2B5EF4-FFF2-40B4-BE49-F238E27FC236}">
                    <a16:creationId xmlns:a16="http://schemas.microsoft.com/office/drawing/2014/main" id="{CFBAC052-C896-B49F-0CD0-D007DD231970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0" name="Flowchart: Delay 769">
                <a:extLst>
                  <a:ext uri="{FF2B5EF4-FFF2-40B4-BE49-F238E27FC236}">
                    <a16:creationId xmlns:a16="http://schemas.microsoft.com/office/drawing/2014/main" id="{DB301D9F-6682-F956-A785-5A0470BAFE7A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1" name="Flowchart: Delay 770">
                <a:extLst>
                  <a:ext uri="{FF2B5EF4-FFF2-40B4-BE49-F238E27FC236}">
                    <a16:creationId xmlns:a16="http://schemas.microsoft.com/office/drawing/2014/main" id="{28F00316-8A09-D0B3-90FF-EAC42E24AFDD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2" name="Flowchart: Delay 771">
                <a:extLst>
                  <a:ext uri="{FF2B5EF4-FFF2-40B4-BE49-F238E27FC236}">
                    <a16:creationId xmlns:a16="http://schemas.microsoft.com/office/drawing/2014/main" id="{2D1FF936-5E61-A94C-44B9-74327BD1415A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oup 763">
              <a:extLst>
                <a:ext uri="{FF2B5EF4-FFF2-40B4-BE49-F238E27FC236}">
                  <a16:creationId xmlns:a16="http://schemas.microsoft.com/office/drawing/2014/main" id="{5B1C5C87-A972-EE3D-BC75-13BBCE071F02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765" name="Flowchart: Delay 764">
                <a:extLst>
                  <a:ext uri="{FF2B5EF4-FFF2-40B4-BE49-F238E27FC236}">
                    <a16:creationId xmlns:a16="http://schemas.microsoft.com/office/drawing/2014/main" id="{E9A8F96E-617F-EAC5-59A3-FD2B90E3A5E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6" name="Flowchart: Delay 765">
                <a:extLst>
                  <a:ext uri="{FF2B5EF4-FFF2-40B4-BE49-F238E27FC236}">
                    <a16:creationId xmlns:a16="http://schemas.microsoft.com/office/drawing/2014/main" id="{8AE5DBD1-D021-D78C-C9CF-D8B42E771C49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7" name="Flowchart: Delay 766">
                <a:extLst>
                  <a:ext uri="{FF2B5EF4-FFF2-40B4-BE49-F238E27FC236}">
                    <a16:creationId xmlns:a16="http://schemas.microsoft.com/office/drawing/2014/main" id="{0BF678E8-AD2C-0F93-C64F-06FFEBC580BA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8" name="Flowchart: Delay 767">
                <a:extLst>
                  <a:ext uri="{FF2B5EF4-FFF2-40B4-BE49-F238E27FC236}">
                    <a16:creationId xmlns:a16="http://schemas.microsoft.com/office/drawing/2014/main" id="{724F4471-CC33-908C-8842-5A6A10D75917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4" name="Group 723">
            <a:extLst>
              <a:ext uri="{FF2B5EF4-FFF2-40B4-BE49-F238E27FC236}">
                <a16:creationId xmlns:a16="http://schemas.microsoft.com/office/drawing/2014/main" id="{2C6FE058-09F6-DE32-D77E-09732DFDBADC}"/>
              </a:ext>
            </a:extLst>
          </p:cNvPr>
          <p:cNvGrpSpPr/>
          <p:nvPr/>
        </p:nvGrpSpPr>
        <p:grpSpPr>
          <a:xfrm>
            <a:off x="5027448" y="3807107"/>
            <a:ext cx="473432" cy="523281"/>
            <a:chOff x="11069863" y="1965429"/>
            <a:chExt cx="553675" cy="550344"/>
          </a:xfrm>
        </p:grpSpPr>
        <p:sp>
          <p:nvSpPr>
            <p:cNvPr id="725" name="Oval 724">
              <a:extLst>
                <a:ext uri="{FF2B5EF4-FFF2-40B4-BE49-F238E27FC236}">
                  <a16:creationId xmlns:a16="http://schemas.microsoft.com/office/drawing/2014/main" id="{1F2E3A3E-D5D0-ED8E-EB63-32358ED7FAF3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Flowchart: Delay 725">
              <a:extLst>
                <a:ext uri="{FF2B5EF4-FFF2-40B4-BE49-F238E27FC236}">
                  <a16:creationId xmlns:a16="http://schemas.microsoft.com/office/drawing/2014/main" id="{B092F245-9E41-D84B-7EC3-C9087B0A4560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7" name="Flowchart: Delay 726">
              <a:extLst>
                <a:ext uri="{FF2B5EF4-FFF2-40B4-BE49-F238E27FC236}">
                  <a16:creationId xmlns:a16="http://schemas.microsoft.com/office/drawing/2014/main" id="{AB99949D-9B89-BD56-5C75-9F145CE844EE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8" name="Group 727">
              <a:extLst>
                <a:ext uri="{FF2B5EF4-FFF2-40B4-BE49-F238E27FC236}">
                  <a16:creationId xmlns:a16="http://schemas.microsoft.com/office/drawing/2014/main" id="{6B633E71-BD5D-DF03-537A-3ED8FF724D8A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734" name="Flowchart: Delay 733">
                <a:extLst>
                  <a:ext uri="{FF2B5EF4-FFF2-40B4-BE49-F238E27FC236}">
                    <a16:creationId xmlns:a16="http://schemas.microsoft.com/office/drawing/2014/main" id="{BB9BF7C8-5DAE-DF0B-3834-1AC64DFC4B4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Flowchart: Delay 734">
                <a:extLst>
                  <a:ext uri="{FF2B5EF4-FFF2-40B4-BE49-F238E27FC236}">
                    <a16:creationId xmlns:a16="http://schemas.microsoft.com/office/drawing/2014/main" id="{4E74E73E-D116-2D35-0569-F0B7BFFB75C4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Flowchart: Delay 735">
                <a:extLst>
                  <a:ext uri="{FF2B5EF4-FFF2-40B4-BE49-F238E27FC236}">
                    <a16:creationId xmlns:a16="http://schemas.microsoft.com/office/drawing/2014/main" id="{8CB75C48-DFF9-FF0F-A6A5-31CF4C1734F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7" name="Flowchart: Delay 736">
                <a:extLst>
                  <a:ext uri="{FF2B5EF4-FFF2-40B4-BE49-F238E27FC236}">
                    <a16:creationId xmlns:a16="http://schemas.microsoft.com/office/drawing/2014/main" id="{CBB2AA50-E076-631C-1EBA-8145CE763498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9" name="Group 728">
              <a:extLst>
                <a:ext uri="{FF2B5EF4-FFF2-40B4-BE49-F238E27FC236}">
                  <a16:creationId xmlns:a16="http://schemas.microsoft.com/office/drawing/2014/main" id="{AD5D4D1A-5D27-58EC-CABB-32C826B6FDBC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730" name="Flowchart: Delay 729">
                <a:extLst>
                  <a:ext uri="{FF2B5EF4-FFF2-40B4-BE49-F238E27FC236}">
                    <a16:creationId xmlns:a16="http://schemas.microsoft.com/office/drawing/2014/main" id="{579AC150-11B6-0C02-F841-ED598F3DB09A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Flowchart: Delay 730">
                <a:extLst>
                  <a:ext uri="{FF2B5EF4-FFF2-40B4-BE49-F238E27FC236}">
                    <a16:creationId xmlns:a16="http://schemas.microsoft.com/office/drawing/2014/main" id="{BD123ACC-3995-FD9F-C127-B90379BD406E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Flowchart: Delay 731">
                <a:extLst>
                  <a:ext uri="{FF2B5EF4-FFF2-40B4-BE49-F238E27FC236}">
                    <a16:creationId xmlns:a16="http://schemas.microsoft.com/office/drawing/2014/main" id="{5EA1A239-CB10-5D5A-3B41-81C1C043FC00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Flowchart: Delay 732">
                <a:extLst>
                  <a:ext uri="{FF2B5EF4-FFF2-40B4-BE49-F238E27FC236}">
                    <a16:creationId xmlns:a16="http://schemas.microsoft.com/office/drawing/2014/main" id="{C5DA7994-141B-DD6A-FE81-55BB68917A0B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73" name="Rectangle 772">
            <a:extLst>
              <a:ext uri="{FF2B5EF4-FFF2-40B4-BE49-F238E27FC236}">
                <a16:creationId xmlns:a16="http://schemas.microsoft.com/office/drawing/2014/main" id="{B6A7B1CE-511C-752A-D5BC-0C1CA0C8F6F1}"/>
              </a:ext>
            </a:extLst>
          </p:cNvPr>
          <p:cNvSpPr/>
          <p:nvPr/>
        </p:nvSpPr>
        <p:spPr>
          <a:xfrm>
            <a:off x="2903150" y="4199633"/>
            <a:ext cx="780233" cy="542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Rectangle 774">
            <a:extLst>
              <a:ext uri="{FF2B5EF4-FFF2-40B4-BE49-F238E27FC236}">
                <a16:creationId xmlns:a16="http://schemas.microsoft.com/office/drawing/2014/main" id="{804B3394-5925-80FE-30CD-C4F2F28D25C7}"/>
              </a:ext>
            </a:extLst>
          </p:cNvPr>
          <p:cNvSpPr/>
          <p:nvPr/>
        </p:nvSpPr>
        <p:spPr>
          <a:xfrm>
            <a:off x="5622163" y="4569612"/>
            <a:ext cx="287324" cy="189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E91425DC-70D6-27F2-4CED-7BDFB6EA2553}"/>
              </a:ext>
            </a:extLst>
          </p:cNvPr>
          <p:cNvSpPr/>
          <p:nvPr/>
        </p:nvSpPr>
        <p:spPr>
          <a:xfrm>
            <a:off x="6804367" y="4575221"/>
            <a:ext cx="287324" cy="189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823000-0BE5-E0C7-47B4-F28A243C6026}"/>
              </a:ext>
            </a:extLst>
          </p:cNvPr>
          <p:cNvGrpSpPr/>
          <p:nvPr/>
        </p:nvGrpSpPr>
        <p:grpSpPr>
          <a:xfrm>
            <a:off x="12540580" y="2297712"/>
            <a:ext cx="553675" cy="550344"/>
            <a:chOff x="11069863" y="1965429"/>
            <a:chExt cx="553675" cy="550344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2BA5B41-7890-8AD8-6522-9A3161C324D4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lowchart: Delay 25">
              <a:extLst>
                <a:ext uri="{FF2B5EF4-FFF2-40B4-BE49-F238E27FC236}">
                  <a16:creationId xmlns:a16="http://schemas.microsoft.com/office/drawing/2014/main" id="{0E06D3A8-C5CC-BE6E-3E17-ACC48BE3158B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Delay 26">
              <a:extLst>
                <a:ext uri="{FF2B5EF4-FFF2-40B4-BE49-F238E27FC236}">
                  <a16:creationId xmlns:a16="http://schemas.microsoft.com/office/drawing/2014/main" id="{2CD288D7-2C75-527B-1D74-8E31077B1824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D94818A-5CA5-D1A7-C340-8EC91B7F7017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34" name="Flowchart: Delay 33">
                <a:extLst>
                  <a:ext uri="{FF2B5EF4-FFF2-40B4-BE49-F238E27FC236}">
                    <a16:creationId xmlns:a16="http://schemas.microsoft.com/office/drawing/2014/main" id="{FC32917F-2911-557C-2751-7A00F0C8B905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lowchart: Delay 34">
                <a:extLst>
                  <a:ext uri="{FF2B5EF4-FFF2-40B4-BE49-F238E27FC236}">
                    <a16:creationId xmlns:a16="http://schemas.microsoft.com/office/drawing/2014/main" id="{B8F38BA4-2B15-082A-CC50-DE38AFCD689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Flowchart: Delay 35">
                <a:extLst>
                  <a:ext uri="{FF2B5EF4-FFF2-40B4-BE49-F238E27FC236}">
                    <a16:creationId xmlns:a16="http://schemas.microsoft.com/office/drawing/2014/main" id="{9DA07553-D858-ACA0-DDB7-7DA7E6591906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lowchart: Delay 36">
                <a:extLst>
                  <a:ext uri="{FF2B5EF4-FFF2-40B4-BE49-F238E27FC236}">
                    <a16:creationId xmlns:a16="http://schemas.microsoft.com/office/drawing/2014/main" id="{79A2577A-6256-BFFF-BDC9-CB76BA6EEB7A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42FBA1D-7F68-CD19-9DF1-260A2D4305A4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30" name="Flowchart: Delay 29">
                <a:extLst>
                  <a:ext uri="{FF2B5EF4-FFF2-40B4-BE49-F238E27FC236}">
                    <a16:creationId xmlns:a16="http://schemas.microsoft.com/office/drawing/2014/main" id="{10583E03-4CEE-292B-D7A5-BF61727A32C9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lowchart: Delay 30">
                <a:extLst>
                  <a:ext uri="{FF2B5EF4-FFF2-40B4-BE49-F238E27FC236}">
                    <a16:creationId xmlns:a16="http://schemas.microsoft.com/office/drawing/2014/main" id="{777614A6-FADB-D5DC-88A4-F37FEA3CCCF5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lowchart: Delay 31">
                <a:extLst>
                  <a:ext uri="{FF2B5EF4-FFF2-40B4-BE49-F238E27FC236}">
                    <a16:creationId xmlns:a16="http://schemas.microsoft.com/office/drawing/2014/main" id="{563FCD25-50C8-5BFF-5AFF-3A533FE4CFFE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lowchart: Delay 32">
                <a:extLst>
                  <a:ext uri="{FF2B5EF4-FFF2-40B4-BE49-F238E27FC236}">
                    <a16:creationId xmlns:a16="http://schemas.microsoft.com/office/drawing/2014/main" id="{4FB073C8-FC9D-A295-9FE0-EC1C2E91A528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D77F344-8A0D-53AC-6217-D35AF51F9E84}"/>
              </a:ext>
            </a:extLst>
          </p:cNvPr>
          <p:cNvGrpSpPr/>
          <p:nvPr/>
        </p:nvGrpSpPr>
        <p:grpSpPr>
          <a:xfrm>
            <a:off x="6693953" y="3886368"/>
            <a:ext cx="425850" cy="487150"/>
            <a:chOff x="11069863" y="1965429"/>
            <a:chExt cx="553675" cy="55034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6D2ED5A-EFEB-498D-B369-0D7CA758E261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owchart: Delay 45">
              <a:extLst>
                <a:ext uri="{FF2B5EF4-FFF2-40B4-BE49-F238E27FC236}">
                  <a16:creationId xmlns:a16="http://schemas.microsoft.com/office/drawing/2014/main" id="{85EA3D24-689B-CFC1-1FE2-C0AAAA927E7F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lowchart: Delay 46">
              <a:extLst>
                <a:ext uri="{FF2B5EF4-FFF2-40B4-BE49-F238E27FC236}">
                  <a16:creationId xmlns:a16="http://schemas.microsoft.com/office/drawing/2014/main" id="{4851CF0F-8AD6-5841-1D35-5873454757B5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A9C62F9-0565-0E90-5BA1-8B30532B9051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54" name="Flowchart: Delay 53">
                <a:extLst>
                  <a:ext uri="{FF2B5EF4-FFF2-40B4-BE49-F238E27FC236}">
                    <a16:creationId xmlns:a16="http://schemas.microsoft.com/office/drawing/2014/main" id="{82600AA2-B701-67A1-75F8-CA848379C1CC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lowchart: Delay 54">
                <a:extLst>
                  <a:ext uri="{FF2B5EF4-FFF2-40B4-BE49-F238E27FC236}">
                    <a16:creationId xmlns:a16="http://schemas.microsoft.com/office/drawing/2014/main" id="{638CA806-FD21-E2AB-4796-FF5BCA71136F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Flowchart: Delay 55">
                <a:extLst>
                  <a:ext uri="{FF2B5EF4-FFF2-40B4-BE49-F238E27FC236}">
                    <a16:creationId xmlns:a16="http://schemas.microsoft.com/office/drawing/2014/main" id="{6B172BCE-9934-8E36-AA99-1281F24BCC2D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Flowchart: Delay 56">
                <a:extLst>
                  <a:ext uri="{FF2B5EF4-FFF2-40B4-BE49-F238E27FC236}">
                    <a16:creationId xmlns:a16="http://schemas.microsoft.com/office/drawing/2014/main" id="{C762886F-043B-A646-3DDF-27613E830267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6846D112-106C-E8EF-B5D9-41C965074C37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50" name="Flowchart: Delay 49">
                <a:extLst>
                  <a:ext uri="{FF2B5EF4-FFF2-40B4-BE49-F238E27FC236}">
                    <a16:creationId xmlns:a16="http://schemas.microsoft.com/office/drawing/2014/main" id="{7D55A559-93EC-034F-A872-EBCEB8BEBAE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lowchart: Delay 50">
                <a:extLst>
                  <a:ext uri="{FF2B5EF4-FFF2-40B4-BE49-F238E27FC236}">
                    <a16:creationId xmlns:a16="http://schemas.microsoft.com/office/drawing/2014/main" id="{0A4D6CC0-41FF-7872-9428-B80920A0A70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lowchart: Delay 51">
                <a:extLst>
                  <a:ext uri="{FF2B5EF4-FFF2-40B4-BE49-F238E27FC236}">
                    <a16:creationId xmlns:a16="http://schemas.microsoft.com/office/drawing/2014/main" id="{B6B8AABC-5219-062B-212B-AC40600624C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lowchart: Delay 52">
                <a:extLst>
                  <a:ext uri="{FF2B5EF4-FFF2-40B4-BE49-F238E27FC236}">
                    <a16:creationId xmlns:a16="http://schemas.microsoft.com/office/drawing/2014/main" id="{CFBA79D6-081A-26FE-1C0E-7B72F575F39F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CDE7FD4-FF51-F114-D33D-12040F383A5F}"/>
              </a:ext>
            </a:extLst>
          </p:cNvPr>
          <p:cNvGrpSpPr/>
          <p:nvPr/>
        </p:nvGrpSpPr>
        <p:grpSpPr>
          <a:xfrm>
            <a:off x="7793666" y="1950691"/>
            <a:ext cx="477834" cy="2409628"/>
            <a:chOff x="448528" y="1386959"/>
            <a:chExt cx="558823" cy="2534248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A60AC4A-D865-1BB2-DD07-49F51ED333A0}"/>
                </a:ext>
              </a:extLst>
            </p:cNvPr>
            <p:cNvGrpSpPr/>
            <p:nvPr/>
          </p:nvGrpSpPr>
          <p:grpSpPr>
            <a:xfrm>
              <a:off x="448528" y="2021226"/>
              <a:ext cx="553675" cy="550344"/>
              <a:chOff x="11069863" y="1965429"/>
              <a:chExt cx="553675" cy="550344"/>
            </a:xfrm>
          </p:grpSpPr>
          <p:sp>
            <p:nvSpPr>
              <p:cNvPr id="489" name="Oval 488">
                <a:extLst>
                  <a:ext uri="{FF2B5EF4-FFF2-40B4-BE49-F238E27FC236}">
                    <a16:creationId xmlns:a16="http://schemas.microsoft.com/office/drawing/2014/main" id="{026EAC5C-5624-055B-7E88-243EEF6539A0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Flowchart: Delay 489">
                <a:extLst>
                  <a:ext uri="{FF2B5EF4-FFF2-40B4-BE49-F238E27FC236}">
                    <a16:creationId xmlns:a16="http://schemas.microsoft.com/office/drawing/2014/main" id="{76272414-766C-5A73-27F9-9010A0E8055F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Flowchart: Delay 490">
                <a:extLst>
                  <a:ext uri="{FF2B5EF4-FFF2-40B4-BE49-F238E27FC236}">
                    <a16:creationId xmlns:a16="http://schemas.microsoft.com/office/drawing/2014/main" id="{92852BA8-B981-6646-B6A2-4CBBD3F7BE84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92" name="Group 491">
                <a:extLst>
                  <a:ext uri="{FF2B5EF4-FFF2-40B4-BE49-F238E27FC236}">
                    <a16:creationId xmlns:a16="http://schemas.microsoft.com/office/drawing/2014/main" id="{F2C7C0C2-9C6D-76BE-DD97-CD037FC5BA15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498" name="Flowchart: Delay 497">
                  <a:extLst>
                    <a:ext uri="{FF2B5EF4-FFF2-40B4-BE49-F238E27FC236}">
                      <a16:creationId xmlns:a16="http://schemas.microsoft.com/office/drawing/2014/main" id="{6E478E86-173B-59F8-DFAD-AE79E519A858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Flowchart: Delay 498">
                  <a:extLst>
                    <a:ext uri="{FF2B5EF4-FFF2-40B4-BE49-F238E27FC236}">
                      <a16:creationId xmlns:a16="http://schemas.microsoft.com/office/drawing/2014/main" id="{CB3A1CDD-DD59-8D73-4872-08FC9504FD7E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Flowchart: Delay 499">
                  <a:extLst>
                    <a:ext uri="{FF2B5EF4-FFF2-40B4-BE49-F238E27FC236}">
                      <a16:creationId xmlns:a16="http://schemas.microsoft.com/office/drawing/2014/main" id="{0C5B16DF-3938-723D-75CF-0A0217C5EF06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1" name="Flowchart: Delay 500">
                  <a:extLst>
                    <a:ext uri="{FF2B5EF4-FFF2-40B4-BE49-F238E27FC236}">
                      <a16:creationId xmlns:a16="http://schemas.microsoft.com/office/drawing/2014/main" id="{B8516C06-580D-7360-918B-36B59A8274C1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>
                <a:extLst>
                  <a:ext uri="{FF2B5EF4-FFF2-40B4-BE49-F238E27FC236}">
                    <a16:creationId xmlns:a16="http://schemas.microsoft.com/office/drawing/2014/main" id="{2EF00D6F-D285-7294-006B-7994F54A4F60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494" name="Flowchart: Delay 493">
                  <a:extLst>
                    <a:ext uri="{FF2B5EF4-FFF2-40B4-BE49-F238E27FC236}">
                      <a16:creationId xmlns:a16="http://schemas.microsoft.com/office/drawing/2014/main" id="{6A906855-D75D-7618-3BFE-82BAD20F0CFB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5" name="Flowchart: Delay 494">
                  <a:extLst>
                    <a:ext uri="{FF2B5EF4-FFF2-40B4-BE49-F238E27FC236}">
                      <a16:creationId xmlns:a16="http://schemas.microsoft.com/office/drawing/2014/main" id="{D8B21E0A-C884-735B-E0DB-B756EC77538F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6" name="Flowchart: Delay 495">
                  <a:extLst>
                    <a:ext uri="{FF2B5EF4-FFF2-40B4-BE49-F238E27FC236}">
                      <a16:creationId xmlns:a16="http://schemas.microsoft.com/office/drawing/2014/main" id="{A4C68FA5-40A2-B12E-268F-FD525478C70B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7" name="Flowchart: Delay 496">
                  <a:extLst>
                    <a:ext uri="{FF2B5EF4-FFF2-40B4-BE49-F238E27FC236}">
                      <a16:creationId xmlns:a16="http://schemas.microsoft.com/office/drawing/2014/main" id="{5C6E1DE9-80D8-2CA3-99D8-53569FFA4F4E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680EE25-EECD-2AFC-209E-5C37A7E9A8A6}"/>
                </a:ext>
              </a:extLst>
            </p:cNvPr>
            <p:cNvGrpSpPr/>
            <p:nvPr/>
          </p:nvGrpSpPr>
          <p:grpSpPr>
            <a:xfrm>
              <a:off x="508912" y="1386959"/>
              <a:ext cx="420309" cy="575979"/>
              <a:chOff x="11172880" y="1160762"/>
              <a:chExt cx="420309" cy="575979"/>
            </a:xfrm>
          </p:grpSpPr>
          <p:sp>
            <p:nvSpPr>
              <p:cNvPr id="478" name="Rectangle 477">
                <a:extLst>
                  <a:ext uri="{FF2B5EF4-FFF2-40B4-BE49-F238E27FC236}">
                    <a16:creationId xmlns:a16="http://schemas.microsoft.com/office/drawing/2014/main" id="{2CC3121A-2EC0-6C3F-4A18-C28C3CDBCF04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Flowchart: Delay 478">
                <a:extLst>
                  <a:ext uri="{FF2B5EF4-FFF2-40B4-BE49-F238E27FC236}">
                    <a16:creationId xmlns:a16="http://schemas.microsoft.com/office/drawing/2014/main" id="{2E8AA15D-6E59-6C6E-1129-586D92C8622E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Flowchart: Delay 479">
                <a:extLst>
                  <a:ext uri="{FF2B5EF4-FFF2-40B4-BE49-F238E27FC236}">
                    <a16:creationId xmlns:a16="http://schemas.microsoft.com/office/drawing/2014/main" id="{0664EBE5-ACED-A0E2-2B81-9EA494DACF1C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1" name="Flowchart: Delay 480">
                <a:extLst>
                  <a:ext uri="{FF2B5EF4-FFF2-40B4-BE49-F238E27FC236}">
                    <a16:creationId xmlns:a16="http://schemas.microsoft.com/office/drawing/2014/main" id="{58139160-7DD5-1967-DD24-C70D80AF6707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Flowchart: Delay 481">
                <a:extLst>
                  <a:ext uri="{FF2B5EF4-FFF2-40B4-BE49-F238E27FC236}">
                    <a16:creationId xmlns:a16="http://schemas.microsoft.com/office/drawing/2014/main" id="{FFE9CFBC-FB5C-7607-2DE8-1FBFAF01C93F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Flowchart: Delay 482">
                <a:extLst>
                  <a:ext uri="{FF2B5EF4-FFF2-40B4-BE49-F238E27FC236}">
                    <a16:creationId xmlns:a16="http://schemas.microsoft.com/office/drawing/2014/main" id="{1F69261D-BA9C-E7C8-60E6-3C206558FDFE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Flowchart: Delay 483">
                <a:extLst>
                  <a:ext uri="{FF2B5EF4-FFF2-40B4-BE49-F238E27FC236}">
                    <a16:creationId xmlns:a16="http://schemas.microsoft.com/office/drawing/2014/main" id="{5A08242E-BF79-81CF-602A-F9885FDBB250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Flowchart: Delay 484">
                <a:extLst>
                  <a:ext uri="{FF2B5EF4-FFF2-40B4-BE49-F238E27FC236}">
                    <a16:creationId xmlns:a16="http://schemas.microsoft.com/office/drawing/2014/main" id="{CE82B47F-9D62-29A9-D2A9-70546CA8EB4A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Flowchart: Delay 485">
                <a:extLst>
                  <a:ext uri="{FF2B5EF4-FFF2-40B4-BE49-F238E27FC236}">
                    <a16:creationId xmlns:a16="http://schemas.microsoft.com/office/drawing/2014/main" id="{F4671D51-ABC0-242A-4817-79947C44176A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Flowchart: Delay 486">
                <a:extLst>
                  <a:ext uri="{FF2B5EF4-FFF2-40B4-BE49-F238E27FC236}">
                    <a16:creationId xmlns:a16="http://schemas.microsoft.com/office/drawing/2014/main" id="{0C284AA5-AF99-E384-64C1-C552293735A6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8" name="Flowchart: Delay 487">
                <a:extLst>
                  <a:ext uri="{FF2B5EF4-FFF2-40B4-BE49-F238E27FC236}">
                    <a16:creationId xmlns:a16="http://schemas.microsoft.com/office/drawing/2014/main" id="{C5CA017A-8DDB-E71F-57F4-F6145C5665B6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513C3669-6E27-6727-BC9A-97618D5B57F7}"/>
                </a:ext>
              </a:extLst>
            </p:cNvPr>
            <p:cNvGrpSpPr/>
            <p:nvPr/>
          </p:nvGrpSpPr>
          <p:grpSpPr>
            <a:xfrm>
              <a:off x="516286" y="2648174"/>
              <a:ext cx="420309" cy="575979"/>
              <a:chOff x="11172880" y="1160762"/>
              <a:chExt cx="420309" cy="575979"/>
            </a:xfrm>
          </p:grpSpPr>
          <p:sp>
            <p:nvSpPr>
              <p:cNvPr id="467" name="Rectangle 466">
                <a:extLst>
                  <a:ext uri="{FF2B5EF4-FFF2-40B4-BE49-F238E27FC236}">
                    <a16:creationId xmlns:a16="http://schemas.microsoft.com/office/drawing/2014/main" id="{DAAC5DA7-AFC1-2E7B-F4F5-FB41B95C1178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8" name="Flowchart: Delay 467">
                <a:extLst>
                  <a:ext uri="{FF2B5EF4-FFF2-40B4-BE49-F238E27FC236}">
                    <a16:creationId xmlns:a16="http://schemas.microsoft.com/office/drawing/2014/main" id="{72C72BCB-17F6-3411-72D0-811E5A06CAB5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9" name="Flowchart: Delay 468">
                <a:extLst>
                  <a:ext uri="{FF2B5EF4-FFF2-40B4-BE49-F238E27FC236}">
                    <a16:creationId xmlns:a16="http://schemas.microsoft.com/office/drawing/2014/main" id="{663AA1DD-E71E-DE7B-8078-FD2B78DFCA5A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0" name="Flowchart: Delay 469">
                <a:extLst>
                  <a:ext uri="{FF2B5EF4-FFF2-40B4-BE49-F238E27FC236}">
                    <a16:creationId xmlns:a16="http://schemas.microsoft.com/office/drawing/2014/main" id="{4BCDF83B-A99E-45EB-ED37-FD5879A3342B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1" name="Flowchart: Delay 470">
                <a:extLst>
                  <a:ext uri="{FF2B5EF4-FFF2-40B4-BE49-F238E27FC236}">
                    <a16:creationId xmlns:a16="http://schemas.microsoft.com/office/drawing/2014/main" id="{75468929-149B-45A8-7C44-E618803B1244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2" name="Flowchart: Delay 471">
                <a:extLst>
                  <a:ext uri="{FF2B5EF4-FFF2-40B4-BE49-F238E27FC236}">
                    <a16:creationId xmlns:a16="http://schemas.microsoft.com/office/drawing/2014/main" id="{595BE121-CD19-5C26-D4CB-3E58962F67D9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3" name="Flowchart: Delay 472">
                <a:extLst>
                  <a:ext uri="{FF2B5EF4-FFF2-40B4-BE49-F238E27FC236}">
                    <a16:creationId xmlns:a16="http://schemas.microsoft.com/office/drawing/2014/main" id="{E0D5EFA9-9401-5826-11FD-3B409DF19572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4" name="Flowchart: Delay 473">
                <a:extLst>
                  <a:ext uri="{FF2B5EF4-FFF2-40B4-BE49-F238E27FC236}">
                    <a16:creationId xmlns:a16="http://schemas.microsoft.com/office/drawing/2014/main" id="{94F5E2FF-3E9D-D258-3A74-10442EF87CCE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Flowchart: Delay 474">
                <a:extLst>
                  <a:ext uri="{FF2B5EF4-FFF2-40B4-BE49-F238E27FC236}">
                    <a16:creationId xmlns:a16="http://schemas.microsoft.com/office/drawing/2014/main" id="{3B6D13D3-8E26-BC7A-E116-B0978BE08378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Flowchart: Delay 475">
                <a:extLst>
                  <a:ext uri="{FF2B5EF4-FFF2-40B4-BE49-F238E27FC236}">
                    <a16:creationId xmlns:a16="http://schemas.microsoft.com/office/drawing/2014/main" id="{D63C8250-4FA5-ACF3-5B21-A518AF771BDA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Flowchart: Delay 476">
                <a:extLst>
                  <a:ext uri="{FF2B5EF4-FFF2-40B4-BE49-F238E27FC236}">
                    <a16:creationId xmlns:a16="http://schemas.microsoft.com/office/drawing/2014/main" id="{F2BFD752-79DF-984B-8DD1-3C7A88840716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3" name="Group 452">
              <a:extLst>
                <a:ext uri="{FF2B5EF4-FFF2-40B4-BE49-F238E27FC236}">
                  <a16:creationId xmlns:a16="http://schemas.microsoft.com/office/drawing/2014/main" id="{8E874C94-58DF-4C6A-0F0A-ACBC78F08471}"/>
                </a:ext>
              </a:extLst>
            </p:cNvPr>
            <p:cNvGrpSpPr/>
            <p:nvPr/>
          </p:nvGrpSpPr>
          <p:grpSpPr>
            <a:xfrm>
              <a:off x="453676" y="3370863"/>
              <a:ext cx="553675" cy="550344"/>
              <a:chOff x="11069863" y="1965429"/>
              <a:chExt cx="553675" cy="550344"/>
            </a:xfrm>
          </p:grpSpPr>
          <p:sp>
            <p:nvSpPr>
              <p:cNvPr id="454" name="Oval 453">
                <a:extLst>
                  <a:ext uri="{FF2B5EF4-FFF2-40B4-BE49-F238E27FC236}">
                    <a16:creationId xmlns:a16="http://schemas.microsoft.com/office/drawing/2014/main" id="{233F4ED0-52F7-2A4D-17DA-7F16A1F18648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Flowchart: Delay 454">
                <a:extLst>
                  <a:ext uri="{FF2B5EF4-FFF2-40B4-BE49-F238E27FC236}">
                    <a16:creationId xmlns:a16="http://schemas.microsoft.com/office/drawing/2014/main" id="{79A3B572-5E9C-9A27-A5BF-E134B3F50B6A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Flowchart: Delay 455">
                <a:extLst>
                  <a:ext uri="{FF2B5EF4-FFF2-40B4-BE49-F238E27FC236}">
                    <a16:creationId xmlns:a16="http://schemas.microsoft.com/office/drawing/2014/main" id="{89C135D3-64F3-48EA-C052-BE87B93C6C98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7" name="Group 456">
                <a:extLst>
                  <a:ext uri="{FF2B5EF4-FFF2-40B4-BE49-F238E27FC236}">
                    <a16:creationId xmlns:a16="http://schemas.microsoft.com/office/drawing/2014/main" id="{7949B4BD-94D8-1F32-0B97-FDFE37949271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463" name="Flowchart: Delay 462">
                  <a:extLst>
                    <a:ext uri="{FF2B5EF4-FFF2-40B4-BE49-F238E27FC236}">
                      <a16:creationId xmlns:a16="http://schemas.microsoft.com/office/drawing/2014/main" id="{494F7F96-6A61-62C2-7604-D897CBF423F4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4" name="Flowchart: Delay 463">
                  <a:extLst>
                    <a:ext uri="{FF2B5EF4-FFF2-40B4-BE49-F238E27FC236}">
                      <a16:creationId xmlns:a16="http://schemas.microsoft.com/office/drawing/2014/main" id="{ED77EAD0-B902-2794-8BA2-71A77C9E4280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5" name="Flowchart: Delay 464">
                  <a:extLst>
                    <a:ext uri="{FF2B5EF4-FFF2-40B4-BE49-F238E27FC236}">
                      <a16:creationId xmlns:a16="http://schemas.microsoft.com/office/drawing/2014/main" id="{CAEBF901-92F4-BE2E-4EEE-DD297BE0C1CE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Flowchart: Delay 465">
                  <a:extLst>
                    <a:ext uri="{FF2B5EF4-FFF2-40B4-BE49-F238E27FC236}">
                      <a16:creationId xmlns:a16="http://schemas.microsoft.com/office/drawing/2014/main" id="{2128ABD4-2F06-DEF6-86BC-ED1B430991CA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>
                <a:extLst>
                  <a:ext uri="{FF2B5EF4-FFF2-40B4-BE49-F238E27FC236}">
                    <a16:creationId xmlns:a16="http://schemas.microsoft.com/office/drawing/2014/main" id="{C8144A0F-B650-FBCA-7B20-6E344E2B831C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459" name="Flowchart: Delay 458">
                  <a:extLst>
                    <a:ext uri="{FF2B5EF4-FFF2-40B4-BE49-F238E27FC236}">
                      <a16:creationId xmlns:a16="http://schemas.microsoft.com/office/drawing/2014/main" id="{CB657D03-97D6-5D22-D3D2-29F1056A3152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Flowchart: Delay 459">
                  <a:extLst>
                    <a:ext uri="{FF2B5EF4-FFF2-40B4-BE49-F238E27FC236}">
                      <a16:creationId xmlns:a16="http://schemas.microsoft.com/office/drawing/2014/main" id="{E33B52BC-89AC-55BC-1B9A-FB1693255C01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1" name="Flowchart: Delay 460">
                  <a:extLst>
                    <a:ext uri="{FF2B5EF4-FFF2-40B4-BE49-F238E27FC236}">
                      <a16:creationId xmlns:a16="http://schemas.microsoft.com/office/drawing/2014/main" id="{7AA15E40-2E30-91E0-3384-9A35A007BE1D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2" name="Flowchart: Delay 461">
                  <a:extLst>
                    <a:ext uri="{FF2B5EF4-FFF2-40B4-BE49-F238E27FC236}">
                      <a16:creationId xmlns:a16="http://schemas.microsoft.com/office/drawing/2014/main" id="{E84B453D-9759-9FFC-B30F-7434D04FF85B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03" name="Group 502">
            <a:extLst>
              <a:ext uri="{FF2B5EF4-FFF2-40B4-BE49-F238E27FC236}">
                <a16:creationId xmlns:a16="http://schemas.microsoft.com/office/drawing/2014/main" id="{169309B0-D5E7-E272-78D5-90DD45655F9D}"/>
              </a:ext>
            </a:extLst>
          </p:cNvPr>
          <p:cNvGrpSpPr/>
          <p:nvPr/>
        </p:nvGrpSpPr>
        <p:grpSpPr>
          <a:xfrm>
            <a:off x="7226480" y="2540870"/>
            <a:ext cx="473432" cy="523281"/>
            <a:chOff x="11069863" y="1965429"/>
            <a:chExt cx="553675" cy="550344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81E94665-EFBD-161A-C95B-3EB2E1C8F6A2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lowchart: Delay 137">
              <a:extLst>
                <a:ext uri="{FF2B5EF4-FFF2-40B4-BE49-F238E27FC236}">
                  <a16:creationId xmlns:a16="http://schemas.microsoft.com/office/drawing/2014/main" id="{54F9BB18-D730-127C-AAE9-9780D8FC0AFF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lowchart: Delay 138">
              <a:extLst>
                <a:ext uri="{FF2B5EF4-FFF2-40B4-BE49-F238E27FC236}">
                  <a16:creationId xmlns:a16="http://schemas.microsoft.com/office/drawing/2014/main" id="{CF8333F2-3166-C3E0-8CAF-90E3F4659A4A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8CA43F1C-1817-7EBB-2300-C543DEA57B1F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146" name="Flowchart: Delay 145">
                <a:extLst>
                  <a:ext uri="{FF2B5EF4-FFF2-40B4-BE49-F238E27FC236}">
                    <a16:creationId xmlns:a16="http://schemas.microsoft.com/office/drawing/2014/main" id="{623EBDA8-9D7C-8BC8-01F6-3722FB8CA0C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Flowchart: Delay 146">
                <a:extLst>
                  <a:ext uri="{FF2B5EF4-FFF2-40B4-BE49-F238E27FC236}">
                    <a16:creationId xmlns:a16="http://schemas.microsoft.com/office/drawing/2014/main" id="{B4F98FD2-A5ED-82F9-4393-30B3A21549A8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Flowchart: Delay 147">
                <a:extLst>
                  <a:ext uri="{FF2B5EF4-FFF2-40B4-BE49-F238E27FC236}">
                    <a16:creationId xmlns:a16="http://schemas.microsoft.com/office/drawing/2014/main" id="{724ACC3E-00AE-0D0A-37BD-810319DE7B4A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Flowchart: Delay 148">
                <a:extLst>
                  <a:ext uri="{FF2B5EF4-FFF2-40B4-BE49-F238E27FC236}">
                    <a16:creationId xmlns:a16="http://schemas.microsoft.com/office/drawing/2014/main" id="{89F9C8CB-1E84-9A90-5973-D503C4E920B2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B618B5E2-F176-7F69-BF7E-882DEE74D9FD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142" name="Flowchart: Delay 141">
                <a:extLst>
                  <a:ext uri="{FF2B5EF4-FFF2-40B4-BE49-F238E27FC236}">
                    <a16:creationId xmlns:a16="http://schemas.microsoft.com/office/drawing/2014/main" id="{B4DA5570-9806-0DCE-5E7A-BE2F5DC4BB7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lowchart: Delay 142">
                <a:extLst>
                  <a:ext uri="{FF2B5EF4-FFF2-40B4-BE49-F238E27FC236}">
                    <a16:creationId xmlns:a16="http://schemas.microsoft.com/office/drawing/2014/main" id="{52245DA8-D953-EF42-B84A-3B269E12AB4B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Flowchart: Delay 143">
                <a:extLst>
                  <a:ext uri="{FF2B5EF4-FFF2-40B4-BE49-F238E27FC236}">
                    <a16:creationId xmlns:a16="http://schemas.microsoft.com/office/drawing/2014/main" id="{7136E649-29EA-2EC2-7560-E53049D4EA59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Flowchart: Delay 144">
                <a:extLst>
                  <a:ext uri="{FF2B5EF4-FFF2-40B4-BE49-F238E27FC236}">
                    <a16:creationId xmlns:a16="http://schemas.microsoft.com/office/drawing/2014/main" id="{1BE2E3E3-38D8-B528-72EE-99B4B1DF2A5E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2C7D4C1D-9448-EFF1-0213-3D4D2B6C7883}"/>
              </a:ext>
            </a:extLst>
          </p:cNvPr>
          <p:cNvGrpSpPr/>
          <p:nvPr/>
        </p:nvGrpSpPr>
        <p:grpSpPr>
          <a:xfrm>
            <a:off x="7230882" y="3824140"/>
            <a:ext cx="473432" cy="523281"/>
            <a:chOff x="11069863" y="1965429"/>
            <a:chExt cx="553675" cy="550344"/>
          </a:xfrm>
        </p:grpSpPr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941376EC-225B-0AC0-19DF-EBD1A15BC932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Flowchart: Delay 507">
              <a:extLst>
                <a:ext uri="{FF2B5EF4-FFF2-40B4-BE49-F238E27FC236}">
                  <a16:creationId xmlns:a16="http://schemas.microsoft.com/office/drawing/2014/main" id="{5F03E0DA-8486-CDA5-0E14-9A18A8CD998C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Flowchart: Delay 508">
              <a:extLst>
                <a:ext uri="{FF2B5EF4-FFF2-40B4-BE49-F238E27FC236}">
                  <a16:creationId xmlns:a16="http://schemas.microsoft.com/office/drawing/2014/main" id="{657BDB8E-C13A-A9C2-8C8F-2ACD587F8D34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10" name="Group 509">
              <a:extLst>
                <a:ext uri="{FF2B5EF4-FFF2-40B4-BE49-F238E27FC236}">
                  <a16:creationId xmlns:a16="http://schemas.microsoft.com/office/drawing/2014/main" id="{71CDA836-AEB4-D8C8-D084-69DCC19A4EA1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99" name="Flowchart: Delay 98">
                <a:extLst>
                  <a:ext uri="{FF2B5EF4-FFF2-40B4-BE49-F238E27FC236}">
                    <a16:creationId xmlns:a16="http://schemas.microsoft.com/office/drawing/2014/main" id="{6DB59574-5B2F-80A5-DD2E-42F99B7AADFB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lowchart: Delay 99">
                <a:extLst>
                  <a:ext uri="{FF2B5EF4-FFF2-40B4-BE49-F238E27FC236}">
                    <a16:creationId xmlns:a16="http://schemas.microsoft.com/office/drawing/2014/main" id="{1B19EF79-9C20-F45B-687A-0DB1FD9B3256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lowchart: Delay 100">
                <a:extLst>
                  <a:ext uri="{FF2B5EF4-FFF2-40B4-BE49-F238E27FC236}">
                    <a16:creationId xmlns:a16="http://schemas.microsoft.com/office/drawing/2014/main" id="{C5816E23-ED9A-BB25-AB41-C3DA5988A5FA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lowchart: Delay 101">
                <a:extLst>
                  <a:ext uri="{FF2B5EF4-FFF2-40B4-BE49-F238E27FC236}">
                    <a16:creationId xmlns:a16="http://schemas.microsoft.com/office/drawing/2014/main" id="{C31F1929-C171-2B3B-E16A-F5F333F0216A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1" name="Group 510">
              <a:extLst>
                <a:ext uri="{FF2B5EF4-FFF2-40B4-BE49-F238E27FC236}">
                  <a16:creationId xmlns:a16="http://schemas.microsoft.com/office/drawing/2014/main" id="{3003B946-E2A4-5276-B8F1-A08C4BE46F17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71" name="Flowchart: Delay 70">
                <a:extLst>
                  <a:ext uri="{FF2B5EF4-FFF2-40B4-BE49-F238E27FC236}">
                    <a16:creationId xmlns:a16="http://schemas.microsoft.com/office/drawing/2014/main" id="{813495C8-8E2C-C17E-3A98-D7299383F9B5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Flowchart: Delay 71">
                <a:extLst>
                  <a:ext uri="{FF2B5EF4-FFF2-40B4-BE49-F238E27FC236}">
                    <a16:creationId xmlns:a16="http://schemas.microsoft.com/office/drawing/2014/main" id="{62DC64C7-3DE7-B0A0-F2D8-013F79C8132E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lowchart: Delay 96">
                <a:extLst>
                  <a:ext uri="{FF2B5EF4-FFF2-40B4-BE49-F238E27FC236}">
                    <a16:creationId xmlns:a16="http://schemas.microsoft.com/office/drawing/2014/main" id="{78449E72-3329-9E48-8205-C00B041AB0B3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lowchart: Delay 97">
                <a:extLst>
                  <a:ext uri="{FF2B5EF4-FFF2-40B4-BE49-F238E27FC236}">
                    <a16:creationId xmlns:a16="http://schemas.microsoft.com/office/drawing/2014/main" id="{A5551292-962D-8E03-8797-42DFA2D4CB63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046A2486-E6D0-5764-ECA4-0BFFF1B43C3A}"/>
              </a:ext>
            </a:extLst>
          </p:cNvPr>
          <p:cNvGrpSpPr/>
          <p:nvPr/>
        </p:nvGrpSpPr>
        <p:grpSpPr>
          <a:xfrm>
            <a:off x="4451939" y="1929712"/>
            <a:ext cx="477834" cy="2409628"/>
            <a:chOff x="448528" y="1386959"/>
            <a:chExt cx="558823" cy="2534248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A713860-DB2B-1B25-5BBD-4E0DF172C4E6}"/>
                </a:ext>
              </a:extLst>
            </p:cNvPr>
            <p:cNvGrpSpPr/>
            <p:nvPr/>
          </p:nvGrpSpPr>
          <p:grpSpPr>
            <a:xfrm>
              <a:off x="448528" y="2021226"/>
              <a:ext cx="553675" cy="550344"/>
              <a:chOff x="11069863" y="1965429"/>
              <a:chExt cx="553675" cy="550344"/>
            </a:xfrm>
          </p:grpSpPr>
          <p:sp>
            <p:nvSpPr>
              <p:cNvPr id="659" name="Oval 658">
                <a:extLst>
                  <a:ext uri="{FF2B5EF4-FFF2-40B4-BE49-F238E27FC236}">
                    <a16:creationId xmlns:a16="http://schemas.microsoft.com/office/drawing/2014/main" id="{B070D147-9F15-955B-FC19-2F2E48935652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Flowchart: Delay 659">
                <a:extLst>
                  <a:ext uri="{FF2B5EF4-FFF2-40B4-BE49-F238E27FC236}">
                    <a16:creationId xmlns:a16="http://schemas.microsoft.com/office/drawing/2014/main" id="{CA5E0D32-1327-B63C-0AA5-28BC4E7FC1ED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Flowchart: Delay 660">
                <a:extLst>
                  <a:ext uri="{FF2B5EF4-FFF2-40B4-BE49-F238E27FC236}">
                    <a16:creationId xmlns:a16="http://schemas.microsoft.com/office/drawing/2014/main" id="{948CEE4A-1B06-FEC4-26A1-7FA45ACEF99C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2" name="Group 661">
                <a:extLst>
                  <a:ext uri="{FF2B5EF4-FFF2-40B4-BE49-F238E27FC236}">
                    <a16:creationId xmlns:a16="http://schemas.microsoft.com/office/drawing/2014/main" id="{472C965B-0219-C13A-0A99-8E98C33AC18D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201" name="Flowchart: Delay 200">
                  <a:extLst>
                    <a:ext uri="{FF2B5EF4-FFF2-40B4-BE49-F238E27FC236}">
                      <a16:creationId xmlns:a16="http://schemas.microsoft.com/office/drawing/2014/main" id="{8D43B1AB-423C-F196-59E2-8F2DEC52C3AD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Flowchart: Delay 201">
                  <a:extLst>
                    <a:ext uri="{FF2B5EF4-FFF2-40B4-BE49-F238E27FC236}">
                      <a16:creationId xmlns:a16="http://schemas.microsoft.com/office/drawing/2014/main" id="{F73577F0-435A-3B32-8061-4B9DADB2B308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Flowchart: Delay 202">
                  <a:extLst>
                    <a:ext uri="{FF2B5EF4-FFF2-40B4-BE49-F238E27FC236}">
                      <a16:creationId xmlns:a16="http://schemas.microsoft.com/office/drawing/2014/main" id="{52FB77E9-2BAE-3D6B-58D3-D5AFFEA75DD5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Flowchart: Delay 203">
                  <a:extLst>
                    <a:ext uri="{FF2B5EF4-FFF2-40B4-BE49-F238E27FC236}">
                      <a16:creationId xmlns:a16="http://schemas.microsoft.com/office/drawing/2014/main" id="{8BDE5412-1A0B-CEB6-A207-28942B6794D5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3" name="Group 662">
                <a:extLst>
                  <a:ext uri="{FF2B5EF4-FFF2-40B4-BE49-F238E27FC236}">
                    <a16:creationId xmlns:a16="http://schemas.microsoft.com/office/drawing/2014/main" id="{033AF011-ADFC-0A5A-3599-27965E7FB400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664" name="Flowchart: Delay 663">
                  <a:extLst>
                    <a:ext uri="{FF2B5EF4-FFF2-40B4-BE49-F238E27FC236}">
                      <a16:creationId xmlns:a16="http://schemas.microsoft.com/office/drawing/2014/main" id="{834AD79C-3E52-F153-08BA-AEFF9274208B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5" name="Flowchart: Delay 664">
                  <a:extLst>
                    <a:ext uri="{FF2B5EF4-FFF2-40B4-BE49-F238E27FC236}">
                      <a16:creationId xmlns:a16="http://schemas.microsoft.com/office/drawing/2014/main" id="{85B99B4A-C8CC-A50E-6BB9-01DE0BB4EED5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lowchart: Delay 198">
                  <a:extLst>
                    <a:ext uri="{FF2B5EF4-FFF2-40B4-BE49-F238E27FC236}">
                      <a16:creationId xmlns:a16="http://schemas.microsoft.com/office/drawing/2014/main" id="{2E1D65C4-AE3E-B3D2-36B3-98E5DDB6348D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Flowchart: Delay 199">
                  <a:extLst>
                    <a:ext uri="{FF2B5EF4-FFF2-40B4-BE49-F238E27FC236}">
                      <a16:creationId xmlns:a16="http://schemas.microsoft.com/office/drawing/2014/main" id="{0D725042-FBB0-74AA-6A13-4074E98217F6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B4A1ECF7-D860-2FEC-B851-3182B2090C44}"/>
                </a:ext>
              </a:extLst>
            </p:cNvPr>
            <p:cNvGrpSpPr/>
            <p:nvPr/>
          </p:nvGrpSpPr>
          <p:grpSpPr>
            <a:xfrm>
              <a:off x="508912" y="1386959"/>
              <a:ext cx="420309" cy="575979"/>
              <a:chOff x="11172880" y="1160762"/>
              <a:chExt cx="420309" cy="575979"/>
            </a:xfrm>
          </p:grpSpPr>
          <p:sp>
            <p:nvSpPr>
              <p:cNvPr id="648" name="Rectangle 647">
                <a:extLst>
                  <a:ext uri="{FF2B5EF4-FFF2-40B4-BE49-F238E27FC236}">
                    <a16:creationId xmlns:a16="http://schemas.microsoft.com/office/drawing/2014/main" id="{CAB22968-0B78-0FDC-0025-80D3659B625A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Flowchart: Delay 648">
                <a:extLst>
                  <a:ext uri="{FF2B5EF4-FFF2-40B4-BE49-F238E27FC236}">
                    <a16:creationId xmlns:a16="http://schemas.microsoft.com/office/drawing/2014/main" id="{3E78791D-95BD-A0E4-0BB2-343094ED8EA1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Flowchart: Delay 649">
                <a:extLst>
                  <a:ext uri="{FF2B5EF4-FFF2-40B4-BE49-F238E27FC236}">
                    <a16:creationId xmlns:a16="http://schemas.microsoft.com/office/drawing/2014/main" id="{2453B7EC-A853-546D-26DA-25A1F665E621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Flowchart: Delay 650">
                <a:extLst>
                  <a:ext uri="{FF2B5EF4-FFF2-40B4-BE49-F238E27FC236}">
                    <a16:creationId xmlns:a16="http://schemas.microsoft.com/office/drawing/2014/main" id="{9B91D980-B0D9-C0EC-437D-747E087C6AAD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2" name="Flowchart: Delay 651">
                <a:extLst>
                  <a:ext uri="{FF2B5EF4-FFF2-40B4-BE49-F238E27FC236}">
                    <a16:creationId xmlns:a16="http://schemas.microsoft.com/office/drawing/2014/main" id="{99F836F2-6786-5AA7-E6BB-B457C1F7B2EF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Flowchart: Delay 652">
                <a:extLst>
                  <a:ext uri="{FF2B5EF4-FFF2-40B4-BE49-F238E27FC236}">
                    <a16:creationId xmlns:a16="http://schemas.microsoft.com/office/drawing/2014/main" id="{63267A05-C41D-D0A8-7E80-12228B7BAB2C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Flowchart: Delay 653">
                <a:extLst>
                  <a:ext uri="{FF2B5EF4-FFF2-40B4-BE49-F238E27FC236}">
                    <a16:creationId xmlns:a16="http://schemas.microsoft.com/office/drawing/2014/main" id="{3AFF6005-52F4-57B8-EFC9-BFAC0B38878C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Flowchart: Delay 654">
                <a:extLst>
                  <a:ext uri="{FF2B5EF4-FFF2-40B4-BE49-F238E27FC236}">
                    <a16:creationId xmlns:a16="http://schemas.microsoft.com/office/drawing/2014/main" id="{D7A454F1-6A4D-E1B1-8166-A81D1027A90F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Flowchart: Delay 655">
                <a:extLst>
                  <a:ext uri="{FF2B5EF4-FFF2-40B4-BE49-F238E27FC236}">
                    <a16:creationId xmlns:a16="http://schemas.microsoft.com/office/drawing/2014/main" id="{4DC90004-7422-6D34-1C9C-9E35FEF0DA93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Flowchart: Delay 656">
                <a:extLst>
                  <a:ext uri="{FF2B5EF4-FFF2-40B4-BE49-F238E27FC236}">
                    <a16:creationId xmlns:a16="http://schemas.microsoft.com/office/drawing/2014/main" id="{3951F8F2-A04F-8BC9-C1DA-5A8DCF2A4A3C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Flowchart: Delay 657">
                <a:extLst>
                  <a:ext uri="{FF2B5EF4-FFF2-40B4-BE49-F238E27FC236}">
                    <a16:creationId xmlns:a16="http://schemas.microsoft.com/office/drawing/2014/main" id="{0BF1E7D4-383F-FB7D-3F5D-0512B92A1331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520872DA-B9DF-BAE3-A2C1-F1ED0385161A}"/>
                </a:ext>
              </a:extLst>
            </p:cNvPr>
            <p:cNvGrpSpPr/>
            <p:nvPr/>
          </p:nvGrpSpPr>
          <p:grpSpPr>
            <a:xfrm>
              <a:off x="516286" y="2648174"/>
              <a:ext cx="420309" cy="681766"/>
              <a:chOff x="11172880" y="1160762"/>
              <a:chExt cx="420309" cy="681766"/>
            </a:xfrm>
          </p:grpSpPr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3A44EC1B-968B-F5E2-F2C3-24D314420DC7}"/>
                  </a:ext>
                </a:extLst>
              </p:cNvPr>
              <p:cNvSpPr/>
              <p:nvPr/>
            </p:nvSpPr>
            <p:spPr>
              <a:xfrm>
                <a:off x="11276642" y="1241379"/>
                <a:ext cx="241307" cy="5042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lowchart: Delay 168">
                <a:extLst>
                  <a:ext uri="{FF2B5EF4-FFF2-40B4-BE49-F238E27FC236}">
                    <a16:creationId xmlns:a16="http://schemas.microsoft.com/office/drawing/2014/main" id="{DF4DCF51-6849-4A2A-1259-063138DF6B3E}"/>
                  </a:ext>
                </a:extLst>
              </p:cNvPr>
              <p:cNvSpPr/>
              <p:nvPr/>
            </p:nvSpPr>
            <p:spPr>
              <a:xfrm rot="5400000">
                <a:off x="11347969" y="17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0" name="Flowchart: Delay 169">
                <a:extLst>
                  <a:ext uri="{FF2B5EF4-FFF2-40B4-BE49-F238E27FC236}">
                    <a16:creationId xmlns:a16="http://schemas.microsoft.com/office/drawing/2014/main" id="{1817D473-0A48-9FD6-1B50-AFD2CF1E71B2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0" name="Flowchart: Delay 639">
                <a:extLst>
                  <a:ext uri="{FF2B5EF4-FFF2-40B4-BE49-F238E27FC236}">
                    <a16:creationId xmlns:a16="http://schemas.microsoft.com/office/drawing/2014/main" id="{F674B368-D825-DB5A-55E8-0193B3E8378F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1" name="Flowchart: Delay 640">
                <a:extLst>
                  <a:ext uri="{FF2B5EF4-FFF2-40B4-BE49-F238E27FC236}">
                    <a16:creationId xmlns:a16="http://schemas.microsoft.com/office/drawing/2014/main" id="{273CB549-73C5-03AE-CB32-2C4C22C8DDF9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2" name="Flowchart: Delay 641">
                <a:extLst>
                  <a:ext uri="{FF2B5EF4-FFF2-40B4-BE49-F238E27FC236}">
                    <a16:creationId xmlns:a16="http://schemas.microsoft.com/office/drawing/2014/main" id="{6E51DA85-FBCE-AE3D-08BC-F25CA9F4DB03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3" name="Flowchart: Delay 642">
                <a:extLst>
                  <a:ext uri="{FF2B5EF4-FFF2-40B4-BE49-F238E27FC236}">
                    <a16:creationId xmlns:a16="http://schemas.microsoft.com/office/drawing/2014/main" id="{F5E124F5-6A8F-9131-D30C-B2EE01AAD23B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4" name="Flowchart: Delay 643">
                <a:extLst>
                  <a:ext uri="{FF2B5EF4-FFF2-40B4-BE49-F238E27FC236}">
                    <a16:creationId xmlns:a16="http://schemas.microsoft.com/office/drawing/2014/main" id="{29B7B72B-3260-171E-395E-888643943413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5" name="Flowchart: Delay 644">
                <a:extLst>
                  <a:ext uri="{FF2B5EF4-FFF2-40B4-BE49-F238E27FC236}">
                    <a16:creationId xmlns:a16="http://schemas.microsoft.com/office/drawing/2014/main" id="{FA5EC16F-292E-DC49-96C0-6166B2F4D913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Flowchart: Delay 645">
                <a:extLst>
                  <a:ext uri="{FF2B5EF4-FFF2-40B4-BE49-F238E27FC236}">
                    <a16:creationId xmlns:a16="http://schemas.microsoft.com/office/drawing/2014/main" id="{10DD447C-D128-1E34-B210-EB19BA022499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Flowchart: Delay 646">
                <a:extLst>
                  <a:ext uri="{FF2B5EF4-FFF2-40B4-BE49-F238E27FC236}">
                    <a16:creationId xmlns:a16="http://schemas.microsoft.com/office/drawing/2014/main" id="{D8FD30A3-D768-0E3B-3890-9090D342D25F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B856466E-986F-CC40-8F0B-8A947092BB05}"/>
                </a:ext>
              </a:extLst>
            </p:cNvPr>
            <p:cNvGrpSpPr/>
            <p:nvPr/>
          </p:nvGrpSpPr>
          <p:grpSpPr>
            <a:xfrm>
              <a:off x="453676" y="3370863"/>
              <a:ext cx="553675" cy="550344"/>
              <a:chOff x="11069863" y="1965429"/>
              <a:chExt cx="553675" cy="550344"/>
            </a:xfrm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03594A5C-CF30-D102-B68F-678C124EB004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lowchart: Delay 155">
                <a:extLst>
                  <a:ext uri="{FF2B5EF4-FFF2-40B4-BE49-F238E27FC236}">
                    <a16:creationId xmlns:a16="http://schemas.microsoft.com/office/drawing/2014/main" id="{A85CC2FD-5363-F0D5-A247-8B04C5DBEDBE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Flowchart: Delay 156">
                <a:extLst>
                  <a:ext uri="{FF2B5EF4-FFF2-40B4-BE49-F238E27FC236}">
                    <a16:creationId xmlns:a16="http://schemas.microsoft.com/office/drawing/2014/main" id="{72842B3D-26F5-D996-E2C1-19DE41026A63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0EFBAA49-6BBB-C1BB-EDF8-F73FE3E58B9E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164" name="Flowchart: Delay 163">
                  <a:extLst>
                    <a:ext uri="{FF2B5EF4-FFF2-40B4-BE49-F238E27FC236}">
                      <a16:creationId xmlns:a16="http://schemas.microsoft.com/office/drawing/2014/main" id="{5AA4C91E-2B21-20D0-D1A9-D26C03A53048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Flowchart: Delay 164">
                  <a:extLst>
                    <a:ext uri="{FF2B5EF4-FFF2-40B4-BE49-F238E27FC236}">
                      <a16:creationId xmlns:a16="http://schemas.microsoft.com/office/drawing/2014/main" id="{97F6F4B8-D861-C0FB-F8A0-DC0A731CA25B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Flowchart: Delay 165">
                  <a:extLst>
                    <a:ext uri="{FF2B5EF4-FFF2-40B4-BE49-F238E27FC236}">
                      <a16:creationId xmlns:a16="http://schemas.microsoft.com/office/drawing/2014/main" id="{39B942EE-3BF0-89B8-333A-905E28319C02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Flowchart: Delay 166">
                  <a:extLst>
                    <a:ext uri="{FF2B5EF4-FFF2-40B4-BE49-F238E27FC236}">
                      <a16:creationId xmlns:a16="http://schemas.microsoft.com/office/drawing/2014/main" id="{28A53DC4-9CEF-C6BE-250D-8C994CED17A2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AC258A3B-ECB0-DBFE-6A56-0A70FE768540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160" name="Flowchart: Delay 159">
                  <a:extLst>
                    <a:ext uri="{FF2B5EF4-FFF2-40B4-BE49-F238E27FC236}">
                      <a16:creationId xmlns:a16="http://schemas.microsoft.com/office/drawing/2014/main" id="{95454A9A-6A63-F618-2068-CD4F8D885F9A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Flowchart: Delay 160">
                  <a:extLst>
                    <a:ext uri="{FF2B5EF4-FFF2-40B4-BE49-F238E27FC236}">
                      <a16:creationId xmlns:a16="http://schemas.microsoft.com/office/drawing/2014/main" id="{1567DD8C-1520-69AD-CE6B-BC38DBC0550B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Flowchart: Delay 161">
                  <a:extLst>
                    <a:ext uri="{FF2B5EF4-FFF2-40B4-BE49-F238E27FC236}">
                      <a16:creationId xmlns:a16="http://schemas.microsoft.com/office/drawing/2014/main" id="{EC272BB5-095A-9DDC-1C67-959634B6F45B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Flowchart: Delay 162">
                  <a:extLst>
                    <a:ext uri="{FF2B5EF4-FFF2-40B4-BE49-F238E27FC236}">
                      <a16:creationId xmlns:a16="http://schemas.microsoft.com/office/drawing/2014/main" id="{CADFEB5C-AEBB-E87E-45BB-12F7056B6711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B4A29F40-CC51-9AD8-99FE-A4E4FB2F5F6B}"/>
              </a:ext>
            </a:extLst>
          </p:cNvPr>
          <p:cNvGrpSpPr/>
          <p:nvPr/>
        </p:nvGrpSpPr>
        <p:grpSpPr>
          <a:xfrm rot="10800000">
            <a:off x="3890322" y="1927309"/>
            <a:ext cx="477834" cy="2409628"/>
            <a:chOff x="448528" y="1386959"/>
            <a:chExt cx="558823" cy="2534248"/>
          </a:xfrm>
        </p:grpSpPr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D055D595-0308-6E50-8E73-C2BAA97C1965}"/>
                </a:ext>
              </a:extLst>
            </p:cNvPr>
            <p:cNvGrpSpPr/>
            <p:nvPr/>
          </p:nvGrpSpPr>
          <p:grpSpPr>
            <a:xfrm>
              <a:off x="448528" y="2021226"/>
              <a:ext cx="553675" cy="550344"/>
              <a:chOff x="11069863" y="1965429"/>
              <a:chExt cx="553675" cy="550344"/>
            </a:xfrm>
          </p:grpSpPr>
          <p:sp>
            <p:nvSpPr>
              <p:cNvPr id="781" name="Oval 780">
                <a:extLst>
                  <a:ext uri="{FF2B5EF4-FFF2-40B4-BE49-F238E27FC236}">
                    <a16:creationId xmlns:a16="http://schemas.microsoft.com/office/drawing/2014/main" id="{8CF4FAC6-C8D1-EBAB-C303-0E76A5D6DBA5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Flowchart: Delay 781">
                <a:extLst>
                  <a:ext uri="{FF2B5EF4-FFF2-40B4-BE49-F238E27FC236}">
                    <a16:creationId xmlns:a16="http://schemas.microsoft.com/office/drawing/2014/main" id="{68592C20-4021-2F51-7E07-CBF9DE72612F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3" name="Flowchart: Delay 782">
                <a:extLst>
                  <a:ext uri="{FF2B5EF4-FFF2-40B4-BE49-F238E27FC236}">
                    <a16:creationId xmlns:a16="http://schemas.microsoft.com/office/drawing/2014/main" id="{594CFD90-C52E-9F37-3E72-8C53C8C219EB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84" name="Group 783">
                <a:extLst>
                  <a:ext uri="{FF2B5EF4-FFF2-40B4-BE49-F238E27FC236}">
                    <a16:creationId xmlns:a16="http://schemas.microsoft.com/office/drawing/2014/main" id="{9AF86757-0DF3-5E84-708B-CC4A5D611B55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790" name="Flowchart: Delay 789">
                  <a:extLst>
                    <a:ext uri="{FF2B5EF4-FFF2-40B4-BE49-F238E27FC236}">
                      <a16:creationId xmlns:a16="http://schemas.microsoft.com/office/drawing/2014/main" id="{699B5C44-8362-EC2A-42E7-7C1B1591E0B7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1" name="Flowchart: Delay 790">
                  <a:extLst>
                    <a:ext uri="{FF2B5EF4-FFF2-40B4-BE49-F238E27FC236}">
                      <a16:creationId xmlns:a16="http://schemas.microsoft.com/office/drawing/2014/main" id="{54156F79-2B8A-286E-12C3-2601B1C52C6D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2" name="Flowchart: Delay 791">
                  <a:extLst>
                    <a:ext uri="{FF2B5EF4-FFF2-40B4-BE49-F238E27FC236}">
                      <a16:creationId xmlns:a16="http://schemas.microsoft.com/office/drawing/2014/main" id="{4A0FDB0F-23D8-BBE6-52F9-988B3770654A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3" name="Flowchart: Delay 792">
                  <a:extLst>
                    <a:ext uri="{FF2B5EF4-FFF2-40B4-BE49-F238E27FC236}">
                      <a16:creationId xmlns:a16="http://schemas.microsoft.com/office/drawing/2014/main" id="{4A3C14FD-2DE3-0C98-83B5-A3C29272A018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85" name="Group 784">
                <a:extLst>
                  <a:ext uri="{FF2B5EF4-FFF2-40B4-BE49-F238E27FC236}">
                    <a16:creationId xmlns:a16="http://schemas.microsoft.com/office/drawing/2014/main" id="{24D7D089-8548-8E84-F465-68027CE6F9B1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786" name="Flowchart: Delay 785">
                  <a:extLst>
                    <a:ext uri="{FF2B5EF4-FFF2-40B4-BE49-F238E27FC236}">
                      <a16:creationId xmlns:a16="http://schemas.microsoft.com/office/drawing/2014/main" id="{449F5F70-605F-7EF8-1271-F65511F72344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7" name="Flowchart: Delay 786">
                  <a:extLst>
                    <a:ext uri="{FF2B5EF4-FFF2-40B4-BE49-F238E27FC236}">
                      <a16:creationId xmlns:a16="http://schemas.microsoft.com/office/drawing/2014/main" id="{7F0BC23B-2501-D114-CF4F-573B1C11597E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8" name="Flowchart: Delay 787">
                  <a:extLst>
                    <a:ext uri="{FF2B5EF4-FFF2-40B4-BE49-F238E27FC236}">
                      <a16:creationId xmlns:a16="http://schemas.microsoft.com/office/drawing/2014/main" id="{9A938E9B-70A7-E598-4B1C-4471575AED80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9" name="Flowchart: Delay 788">
                  <a:extLst>
                    <a:ext uri="{FF2B5EF4-FFF2-40B4-BE49-F238E27FC236}">
                      <a16:creationId xmlns:a16="http://schemas.microsoft.com/office/drawing/2014/main" id="{AF75A891-74F0-A54B-16C5-E6161AB10A15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D3096DC1-0854-04B8-386D-ED8FFDFD34C3}"/>
                </a:ext>
              </a:extLst>
            </p:cNvPr>
            <p:cNvGrpSpPr/>
            <p:nvPr/>
          </p:nvGrpSpPr>
          <p:grpSpPr>
            <a:xfrm>
              <a:off x="508912" y="1386959"/>
              <a:ext cx="420309" cy="575979"/>
              <a:chOff x="11172880" y="1160762"/>
              <a:chExt cx="420309" cy="575979"/>
            </a:xfrm>
          </p:grpSpPr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50E28E7C-FDBB-115A-EB58-BE6D1D48D9AB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Flowchart: Delay 234">
                <a:extLst>
                  <a:ext uri="{FF2B5EF4-FFF2-40B4-BE49-F238E27FC236}">
                    <a16:creationId xmlns:a16="http://schemas.microsoft.com/office/drawing/2014/main" id="{C595E844-5C4E-2726-6EA9-416D7894066A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lowchart: Delay 235">
                <a:extLst>
                  <a:ext uri="{FF2B5EF4-FFF2-40B4-BE49-F238E27FC236}">
                    <a16:creationId xmlns:a16="http://schemas.microsoft.com/office/drawing/2014/main" id="{A5AE4C32-2DD8-70CD-60C9-8DD015D69551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Flowchart: Delay 236">
                <a:extLst>
                  <a:ext uri="{FF2B5EF4-FFF2-40B4-BE49-F238E27FC236}">
                    <a16:creationId xmlns:a16="http://schemas.microsoft.com/office/drawing/2014/main" id="{199B6796-85A6-6E70-B339-2826CAF88AD2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lowchart: Delay 237">
                <a:extLst>
                  <a:ext uri="{FF2B5EF4-FFF2-40B4-BE49-F238E27FC236}">
                    <a16:creationId xmlns:a16="http://schemas.microsoft.com/office/drawing/2014/main" id="{406D1E4E-7CCB-E1BE-ED80-745110C17FD1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lowchart: Delay 238">
                <a:extLst>
                  <a:ext uri="{FF2B5EF4-FFF2-40B4-BE49-F238E27FC236}">
                    <a16:creationId xmlns:a16="http://schemas.microsoft.com/office/drawing/2014/main" id="{0183CC09-7B7C-30F6-9AE1-2CD40D3CC6CE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Flowchart: Delay 239">
                <a:extLst>
                  <a:ext uri="{FF2B5EF4-FFF2-40B4-BE49-F238E27FC236}">
                    <a16:creationId xmlns:a16="http://schemas.microsoft.com/office/drawing/2014/main" id="{75B7A3F6-FD70-F84B-04F7-182CECF253DE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Flowchart: Delay 776">
                <a:extLst>
                  <a:ext uri="{FF2B5EF4-FFF2-40B4-BE49-F238E27FC236}">
                    <a16:creationId xmlns:a16="http://schemas.microsoft.com/office/drawing/2014/main" id="{9E7BEB04-AC78-2493-863A-E311AB90E91A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Flowchart: Delay 777">
                <a:extLst>
                  <a:ext uri="{FF2B5EF4-FFF2-40B4-BE49-F238E27FC236}">
                    <a16:creationId xmlns:a16="http://schemas.microsoft.com/office/drawing/2014/main" id="{AAB9DA61-CF18-5892-5C42-B94F71ECD38B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Flowchart: Delay 778">
                <a:extLst>
                  <a:ext uri="{FF2B5EF4-FFF2-40B4-BE49-F238E27FC236}">
                    <a16:creationId xmlns:a16="http://schemas.microsoft.com/office/drawing/2014/main" id="{A3F28F0C-EE3F-7E3F-3B76-F974ADA0E31A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Flowchart: Delay 779">
                <a:extLst>
                  <a:ext uri="{FF2B5EF4-FFF2-40B4-BE49-F238E27FC236}">
                    <a16:creationId xmlns:a16="http://schemas.microsoft.com/office/drawing/2014/main" id="{23A2DDF5-F530-2F04-6904-0EB41CDC70D0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9BE853AC-A5E2-9E17-7027-C8D23B54DA1D}"/>
                </a:ext>
              </a:extLst>
            </p:cNvPr>
            <p:cNvGrpSpPr/>
            <p:nvPr/>
          </p:nvGrpSpPr>
          <p:grpSpPr>
            <a:xfrm>
              <a:off x="516286" y="2648174"/>
              <a:ext cx="420309" cy="575979"/>
              <a:chOff x="11172880" y="1160762"/>
              <a:chExt cx="420309" cy="575979"/>
            </a:xfrm>
          </p:grpSpPr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67C60954-E918-3D4C-CCBA-B0825B7D89BB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Flowchart: Delay 223">
                <a:extLst>
                  <a:ext uri="{FF2B5EF4-FFF2-40B4-BE49-F238E27FC236}">
                    <a16:creationId xmlns:a16="http://schemas.microsoft.com/office/drawing/2014/main" id="{36FC4116-A1BF-B159-9262-8191F4143E7D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Flowchart: Delay 224">
                <a:extLst>
                  <a:ext uri="{FF2B5EF4-FFF2-40B4-BE49-F238E27FC236}">
                    <a16:creationId xmlns:a16="http://schemas.microsoft.com/office/drawing/2014/main" id="{426D586C-5AF0-71B1-9A56-368596A73EE2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Flowchart: Delay 225">
                <a:extLst>
                  <a:ext uri="{FF2B5EF4-FFF2-40B4-BE49-F238E27FC236}">
                    <a16:creationId xmlns:a16="http://schemas.microsoft.com/office/drawing/2014/main" id="{4B7745AD-BAFF-0FBB-1C7A-05135FB40BB6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Flowchart: Delay 226">
                <a:extLst>
                  <a:ext uri="{FF2B5EF4-FFF2-40B4-BE49-F238E27FC236}">
                    <a16:creationId xmlns:a16="http://schemas.microsoft.com/office/drawing/2014/main" id="{003537E3-6545-548E-043F-CE800AFB7657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Flowchart: Delay 227">
                <a:extLst>
                  <a:ext uri="{FF2B5EF4-FFF2-40B4-BE49-F238E27FC236}">
                    <a16:creationId xmlns:a16="http://schemas.microsoft.com/office/drawing/2014/main" id="{583B7547-7C2F-1D07-1FFD-82DEE93EF640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lowchart: Delay 228">
                <a:extLst>
                  <a:ext uri="{FF2B5EF4-FFF2-40B4-BE49-F238E27FC236}">
                    <a16:creationId xmlns:a16="http://schemas.microsoft.com/office/drawing/2014/main" id="{B32E7962-9C18-1E88-A1D6-D65DAC0E4BF8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lowchart: Delay 229">
                <a:extLst>
                  <a:ext uri="{FF2B5EF4-FFF2-40B4-BE49-F238E27FC236}">
                    <a16:creationId xmlns:a16="http://schemas.microsoft.com/office/drawing/2014/main" id="{6C35CB4E-8A11-8445-50AD-EE24B26A3679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lowchart: Delay 230">
                <a:extLst>
                  <a:ext uri="{FF2B5EF4-FFF2-40B4-BE49-F238E27FC236}">
                    <a16:creationId xmlns:a16="http://schemas.microsoft.com/office/drawing/2014/main" id="{273C9349-E605-5AAF-0BF0-9056FAF347B3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lowchart: Delay 231">
                <a:extLst>
                  <a:ext uri="{FF2B5EF4-FFF2-40B4-BE49-F238E27FC236}">
                    <a16:creationId xmlns:a16="http://schemas.microsoft.com/office/drawing/2014/main" id="{5291ACED-3DD7-C345-0278-83F3C40518FC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lowchart: Delay 232">
                <a:extLst>
                  <a:ext uri="{FF2B5EF4-FFF2-40B4-BE49-F238E27FC236}">
                    <a16:creationId xmlns:a16="http://schemas.microsoft.com/office/drawing/2014/main" id="{3E2B43A9-0F18-7795-2967-6CEEB28AE492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0D6FCE32-8FCD-1B10-59C6-2B66AC214FB0}"/>
                </a:ext>
              </a:extLst>
            </p:cNvPr>
            <p:cNvGrpSpPr/>
            <p:nvPr/>
          </p:nvGrpSpPr>
          <p:grpSpPr>
            <a:xfrm>
              <a:off x="453676" y="3370863"/>
              <a:ext cx="553675" cy="550344"/>
              <a:chOff x="11069863" y="1965429"/>
              <a:chExt cx="553675" cy="550344"/>
            </a:xfrm>
          </p:grpSpPr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C26ACD6B-0524-5E5F-3145-816F9FF0566F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Flowchart: Delay 210">
                <a:extLst>
                  <a:ext uri="{FF2B5EF4-FFF2-40B4-BE49-F238E27FC236}">
                    <a16:creationId xmlns:a16="http://schemas.microsoft.com/office/drawing/2014/main" id="{82831540-6F8B-C4C7-1531-C531912AD3E6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lowchart: Delay 211">
                <a:extLst>
                  <a:ext uri="{FF2B5EF4-FFF2-40B4-BE49-F238E27FC236}">
                    <a16:creationId xmlns:a16="http://schemas.microsoft.com/office/drawing/2014/main" id="{0F570AAB-4690-8645-4F91-FA411EB6B9E1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E59F8886-D13F-6EDC-861D-92858EB718D2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219" name="Flowchart: Delay 218">
                  <a:extLst>
                    <a:ext uri="{FF2B5EF4-FFF2-40B4-BE49-F238E27FC236}">
                      <a16:creationId xmlns:a16="http://schemas.microsoft.com/office/drawing/2014/main" id="{82B8D560-2BC1-7057-A4C1-A22483FEC3D9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Flowchart: Delay 219">
                  <a:extLst>
                    <a:ext uri="{FF2B5EF4-FFF2-40B4-BE49-F238E27FC236}">
                      <a16:creationId xmlns:a16="http://schemas.microsoft.com/office/drawing/2014/main" id="{28BF8079-0E47-C38D-0A0D-BFF5CD944C18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Flowchart: Delay 220">
                  <a:extLst>
                    <a:ext uri="{FF2B5EF4-FFF2-40B4-BE49-F238E27FC236}">
                      <a16:creationId xmlns:a16="http://schemas.microsoft.com/office/drawing/2014/main" id="{9F7CC539-64D8-1A59-AD3D-B3B98FB961D9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Flowchart: Delay 221">
                  <a:extLst>
                    <a:ext uri="{FF2B5EF4-FFF2-40B4-BE49-F238E27FC236}">
                      <a16:creationId xmlns:a16="http://schemas.microsoft.com/office/drawing/2014/main" id="{43AE3858-7446-5E8A-5119-BDEF3E1CC632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0E39D908-684D-22CF-0658-ECF3A23E6E94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215" name="Flowchart: Delay 214">
                  <a:extLst>
                    <a:ext uri="{FF2B5EF4-FFF2-40B4-BE49-F238E27FC236}">
                      <a16:creationId xmlns:a16="http://schemas.microsoft.com/office/drawing/2014/main" id="{7A4F0277-C404-7B68-13C3-BD12778B96A6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lowchart: Delay 215">
                  <a:extLst>
                    <a:ext uri="{FF2B5EF4-FFF2-40B4-BE49-F238E27FC236}">
                      <a16:creationId xmlns:a16="http://schemas.microsoft.com/office/drawing/2014/main" id="{C6FEC2E5-FFDA-7090-7961-984C6BCF219B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Flowchart: Delay 216">
                  <a:extLst>
                    <a:ext uri="{FF2B5EF4-FFF2-40B4-BE49-F238E27FC236}">
                      <a16:creationId xmlns:a16="http://schemas.microsoft.com/office/drawing/2014/main" id="{213075B5-278D-1536-A4A3-DD4FA4C36947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Flowchart: Delay 217">
                  <a:extLst>
                    <a:ext uri="{FF2B5EF4-FFF2-40B4-BE49-F238E27FC236}">
                      <a16:creationId xmlns:a16="http://schemas.microsoft.com/office/drawing/2014/main" id="{1488BA49-8098-5E25-6D79-ABF036919BF5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94" name="Group 793">
            <a:extLst>
              <a:ext uri="{FF2B5EF4-FFF2-40B4-BE49-F238E27FC236}">
                <a16:creationId xmlns:a16="http://schemas.microsoft.com/office/drawing/2014/main" id="{576EA481-AD7C-06BF-5A2B-A73C2CE2EE2F}"/>
              </a:ext>
            </a:extLst>
          </p:cNvPr>
          <p:cNvGrpSpPr/>
          <p:nvPr/>
        </p:nvGrpSpPr>
        <p:grpSpPr>
          <a:xfrm rot="10800000">
            <a:off x="8366951" y="1941310"/>
            <a:ext cx="477834" cy="2409628"/>
            <a:chOff x="448528" y="1386959"/>
            <a:chExt cx="558823" cy="2534248"/>
          </a:xfrm>
        </p:grpSpPr>
        <p:grpSp>
          <p:nvGrpSpPr>
            <p:cNvPr id="795" name="Group 794">
              <a:extLst>
                <a:ext uri="{FF2B5EF4-FFF2-40B4-BE49-F238E27FC236}">
                  <a16:creationId xmlns:a16="http://schemas.microsoft.com/office/drawing/2014/main" id="{400F3B05-6048-8CAA-6C9B-CD9376E15081}"/>
                </a:ext>
              </a:extLst>
            </p:cNvPr>
            <p:cNvGrpSpPr/>
            <p:nvPr/>
          </p:nvGrpSpPr>
          <p:grpSpPr>
            <a:xfrm>
              <a:off x="448528" y="2021226"/>
              <a:ext cx="553675" cy="550344"/>
              <a:chOff x="11069863" y="1965429"/>
              <a:chExt cx="553675" cy="550344"/>
            </a:xfrm>
          </p:grpSpPr>
          <p:sp>
            <p:nvSpPr>
              <p:cNvPr id="834" name="Oval 833">
                <a:extLst>
                  <a:ext uri="{FF2B5EF4-FFF2-40B4-BE49-F238E27FC236}">
                    <a16:creationId xmlns:a16="http://schemas.microsoft.com/office/drawing/2014/main" id="{7D1B4684-AECF-926A-6CAE-9FA833666D1D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5" name="Flowchart: Delay 834">
                <a:extLst>
                  <a:ext uri="{FF2B5EF4-FFF2-40B4-BE49-F238E27FC236}">
                    <a16:creationId xmlns:a16="http://schemas.microsoft.com/office/drawing/2014/main" id="{9F0EA2BA-DE6A-88A1-ACFB-B97C5548AEB8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6" name="Flowchart: Delay 835">
                <a:extLst>
                  <a:ext uri="{FF2B5EF4-FFF2-40B4-BE49-F238E27FC236}">
                    <a16:creationId xmlns:a16="http://schemas.microsoft.com/office/drawing/2014/main" id="{9FACAE74-2C30-98E3-D3F2-FD63F43AD7B1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37" name="Group 836">
                <a:extLst>
                  <a:ext uri="{FF2B5EF4-FFF2-40B4-BE49-F238E27FC236}">
                    <a16:creationId xmlns:a16="http://schemas.microsoft.com/office/drawing/2014/main" id="{AF538083-4062-539F-7AC3-078CB639FC6F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843" name="Flowchart: Delay 842">
                  <a:extLst>
                    <a:ext uri="{FF2B5EF4-FFF2-40B4-BE49-F238E27FC236}">
                      <a16:creationId xmlns:a16="http://schemas.microsoft.com/office/drawing/2014/main" id="{0086D52F-7411-5DE7-E160-8F93B1B4B97E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4" name="Flowchart: Delay 843">
                  <a:extLst>
                    <a:ext uri="{FF2B5EF4-FFF2-40B4-BE49-F238E27FC236}">
                      <a16:creationId xmlns:a16="http://schemas.microsoft.com/office/drawing/2014/main" id="{E6CF2657-99A9-15AB-56F3-80E56BA80526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5" name="Flowchart: Delay 844">
                  <a:extLst>
                    <a:ext uri="{FF2B5EF4-FFF2-40B4-BE49-F238E27FC236}">
                      <a16:creationId xmlns:a16="http://schemas.microsoft.com/office/drawing/2014/main" id="{EF33727E-E147-FCC1-16AF-47798707AE3E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6" name="Flowchart: Delay 845">
                  <a:extLst>
                    <a:ext uri="{FF2B5EF4-FFF2-40B4-BE49-F238E27FC236}">
                      <a16:creationId xmlns:a16="http://schemas.microsoft.com/office/drawing/2014/main" id="{803A62FE-BD62-A001-5A28-19BBEC056085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oup 837">
                <a:extLst>
                  <a:ext uri="{FF2B5EF4-FFF2-40B4-BE49-F238E27FC236}">
                    <a16:creationId xmlns:a16="http://schemas.microsoft.com/office/drawing/2014/main" id="{B689678F-CCEF-6BFE-953A-5B072A160220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839" name="Flowchart: Delay 838">
                  <a:extLst>
                    <a:ext uri="{FF2B5EF4-FFF2-40B4-BE49-F238E27FC236}">
                      <a16:creationId xmlns:a16="http://schemas.microsoft.com/office/drawing/2014/main" id="{4ABEA9D7-BBDE-CE50-D827-70A204D12E1A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0" name="Flowchart: Delay 839">
                  <a:extLst>
                    <a:ext uri="{FF2B5EF4-FFF2-40B4-BE49-F238E27FC236}">
                      <a16:creationId xmlns:a16="http://schemas.microsoft.com/office/drawing/2014/main" id="{72360ECC-F893-3D05-BC6E-C21FC4565E10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1" name="Flowchart: Delay 840">
                  <a:extLst>
                    <a:ext uri="{FF2B5EF4-FFF2-40B4-BE49-F238E27FC236}">
                      <a16:creationId xmlns:a16="http://schemas.microsoft.com/office/drawing/2014/main" id="{501ADBE6-FB62-4D32-4CB1-1D0110AF3087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2" name="Flowchart: Delay 841">
                  <a:extLst>
                    <a:ext uri="{FF2B5EF4-FFF2-40B4-BE49-F238E27FC236}">
                      <a16:creationId xmlns:a16="http://schemas.microsoft.com/office/drawing/2014/main" id="{B99405BE-0D7F-39B3-FA62-E2673A19722D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6" name="Group 795">
              <a:extLst>
                <a:ext uri="{FF2B5EF4-FFF2-40B4-BE49-F238E27FC236}">
                  <a16:creationId xmlns:a16="http://schemas.microsoft.com/office/drawing/2014/main" id="{7A15D552-9F8B-9811-559A-234F1BAFABD1}"/>
                </a:ext>
              </a:extLst>
            </p:cNvPr>
            <p:cNvGrpSpPr/>
            <p:nvPr/>
          </p:nvGrpSpPr>
          <p:grpSpPr>
            <a:xfrm>
              <a:off x="508912" y="1386959"/>
              <a:ext cx="420309" cy="575979"/>
              <a:chOff x="11172880" y="1160762"/>
              <a:chExt cx="420309" cy="575979"/>
            </a:xfrm>
          </p:grpSpPr>
          <p:sp>
            <p:nvSpPr>
              <p:cNvPr id="823" name="Rectangle 822">
                <a:extLst>
                  <a:ext uri="{FF2B5EF4-FFF2-40B4-BE49-F238E27FC236}">
                    <a16:creationId xmlns:a16="http://schemas.microsoft.com/office/drawing/2014/main" id="{26269EA1-A682-3CA6-3371-F64FF1792984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Flowchart: Delay 823">
                <a:extLst>
                  <a:ext uri="{FF2B5EF4-FFF2-40B4-BE49-F238E27FC236}">
                    <a16:creationId xmlns:a16="http://schemas.microsoft.com/office/drawing/2014/main" id="{4977EBAF-8912-E650-6595-0E14E46A2EEA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5" name="Flowchart: Delay 824">
                <a:extLst>
                  <a:ext uri="{FF2B5EF4-FFF2-40B4-BE49-F238E27FC236}">
                    <a16:creationId xmlns:a16="http://schemas.microsoft.com/office/drawing/2014/main" id="{47AF7806-0460-F378-C95B-7570E72E0C65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6" name="Flowchart: Delay 825">
                <a:extLst>
                  <a:ext uri="{FF2B5EF4-FFF2-40B4-BE49-F238E27FC236}">
                    <a16:creationId xmlns:a16="http://schemas.microsoft.com/office/drawing/2014/main" id="{46894145-FDAB-0981-5E47-1A1D2D798DBA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7" name="Flowchart: Delay 826">
                <a:extLst>
                  <a:ext uri="{FF2B5EF4-FFF2-40B4-BE49-F238E27FC236}">
                    <a16:creationId xmlns:a16="http://schemas.microsoft.com/office/drawing/2014/main" id="{07F48166-D480-BEC1-FC38-5CA4ADBEC98E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8" name="Flowchart: Delay 827">
                <a:extLst>
                  <a:ext uri="{FF2B5EF4-FFF2-40B4-BE49-F238E27FC236}">
                    <a16:creationId xmlns:a16="http://schemas.microsoft.com/office/drawing/2014/main" id="{D1585D09-86E7-0E76-640B-4F8EE6BD9894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9" name="Flowchart: Delay 828">
                <a:extLst>
                  <a:ext uri="{FF2B5EF4-FFF2-40B4-BE49-F238E27FC236}">
                    <a16:creationId xmlns:a16="http://schemas.microsoft.com/office/drawing/2014/main" id="{5AFCBEE7-3FD6-7BC1-5C35-EEAB59716F47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0" name="Flowchart: Delay 829">
                <a:extLst>
                  <a:ext uri="{FF2B5EF4-FFF2-40B4-BE49-F238E27FC236}">
                    <a16:creationId xmlns:a16="http://schemas.microsoft.com/office/drawing/2014/main" id="{680BB707-D46F-0043-9FD4-C1AB64462F14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1" name="Flowchart: Delay 830">
                <a:extLst>
                  <a:ext uri="{FF2B5EF4-FFF2-40B4-BE49-F238E27FC236}">
                    <a16:creationId xmlns:a16="http://schemas.microsoft.com/office/drawing/2014/main" id="{D4CF18E8-6848-17C3-4F94-EB175B300055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2" name="Flowchart: Delay 831">
                <a:extLst>
                  <a:ext uri="{FF2B5EF4-FFF2-40B4-BE49-F238E27FC236}">
                    <a16:creationId xmlns:a16="http://schemas.microsoft.com/office/drawing/2014/main" id="{42EC99DB-43AB-0CF0-88B1-45A847C54889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3" name="Flowchart: Delay 832">
                <a:extLst>
                  <a:ext uri="{FF2B5EF4-FFF2-40B4-BE49-F238E27FC236}">
                    <a16:creationId xmlns:a16="http://schemas.microsoft.com/office/drawing/2014/main" id="{AB1D7C2A-DF27-931D-F6AB-FB9CEB729950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97" name="Group 796">
              <a:extLst>
                <a:ext uri="{FF2B5EF4-FFF2-40B4-BE49-F238E27FC236}">
                  <a16:creationId xmlns:a16="http://schemas.microsoft.com/office/drawing/2014/main" id="{5C074050-48E0-35A5-7CF5-B51E2BED762F}"/>
                </a:ext>
              </a:extLst>
            </p:cNvPr>
            <p:cNvGrpSpPr/>
            <p:nvPr/>
          </p:nvGrpSpPr>
          <p:grpSpPr>
            <a:xfrm>
              <a:off x="516286" y="2648174"/>
              <a:ext cx="420309" cy="575979"/>
              <a:chOff x="11172880" y="1160762"/>
              <a:chExt cx="420309" cy="575979"/>
            </a:xfrm>
          </p:grpSpPr>
          <p:sp>
            <p:nvSpPr>
              <p:cNvPr id="812" name="Rectangle 811">
                <a:extLst>
                  <a:ext uri="{FF2B5EF4-FFF2-40B4-BE49-F238E27FC236}">
                    <a16:creationId xmlns:a16="http://schemas.microsoft.com/office/drawing/2014/main" id="{60A07215-0374-3884-9246-2D998FC098ED}"/>
                  </a:ext>
                </a:extLst>
              </p:cNvPr>
              <p:cNvSpPr/>
              <p:nvPr/>
            </p:nvSpPr>
            <p:spPr>
              <a:xfrm>
                <a:off x="11276643" y="1241379"/>
                <a:ext cx="215661" cy="405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Flowchart: Delay 812">
                <a:extLst>
                  <a:ext uri="{FF2B5EF4-FFF2-40B4-BE49-F238E27FC236}">
                    <a16:creationId xmlns:a16="http://schemas.microsoft.com/office/drawing/2014/main" id="{9BB0E140-782C-BDA2-1AE7-720608F3BA1D}"/>
                  </a:ext>
                </a:extLst>
              </p:cNvPr>
              <p:cNvSpPr/>
              <p:nvPr/>
            </p:nvSpPr>
            <p:spPr>
              <a:xfrm rot="5400000">
                <a:off x="11347969" y="165554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Flowchart: Delay 813">
                <a:extLst>
                  <a:ext uri="{FF2B5EF4-FFF2-40B4-BE49-F238E27FC236}">
                    <a16:creationId xmlns:a16="http://schemas.microsoft.com/office/drawing/2014/main" id="{DCD34D8E-0A8A-D22D-838E-C8226D69259B}"/>
                  </a:ext>
                </a:extLst>
              </p:cNvPr>
              <p:cNvSpPr/>
              <p:nvPr/>
            </p:nvSpPr>
            <p:spPr>
              <a:xfrm rot="10800000">
                <a:off x="11175759" y="156147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Flowchart: Delay 814">
                <a:extLst>
                  <a:ext uri="{FF2B5EF4-FFF2-40B4-BE49-F238E27FC236}">
                    <a16:creationId xmlns:a16="http://schemas.microsoft.com/office/drawing/2014/main" id="{B41DEE91-7A6B-63BF-BC22-DB3B75D9230F}"/>
                  </a:ext>
                </a:extLst>
              </p:cNvPr>
              <p:cNvSpPr/>
              <p:nvPr/>
            </p:nvSpPr>
            <p:spPr>
              <a:xfrm rot="10800000">
                <a:off x="11179116" y="145490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Flowchart: Delay 815">
                <a:extLst>
                  <a:ext uri="{FF2B5EF4-FFF2-40B4-BE49-F238E27FC236}">
                    <a16:creationId xmlns:a16="http://schemas.microsoft.com/office/drawing/2014/main" id="{B7A1CA16-EB63-82FD-A556-57EDE5D3DFEF}"/>
                  </a:ext>
                </a:extLst>
              </p:cNvPr>
              <p:cNvSpPr/>
              <p:nvPr/>
            </p:nvSpPr>
            <p:spPr>
              <a:xfrm rot="10800000">
                <a:off x="11175758" y="13569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Flowchart: Delay 816">
                <a:extLst>
                  <a:ext uri="{FF2B5EF4-FFF2-40B4-BE49-F238E27FC236}">
                    <a16:creationId xmlns:a16="http://schemas.microsoft.com/office/drawing/2014/main" id="{A1F8E028-B91D-3865-09DE-C74BD49ABB2E}"/>
                  </a:ext>
                </a:extLst>
              </p:cNvPr>
              <p:cNvSpPr/>
              <p:nvPr/>
            </p:nvSpPr>
            <p:spPr>
              <a:xfrm rot="10800000">
                <a:off x="11172880" y="1250580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8" name="Flowchart: Delay 817">
                <a:extLst>
                  <a:ext uri="{FF2B5EF4-FFF2-40B4-BE49-F238E27FC236}">
                    <a16:creationId xmlns:a16="http://schemas.microsoft.com/office/drawing/2014/main" id="{2FA8E3F7-476A-D0DC-948D-B22649512831}"/>
                  </a:ext>
                </a:extLst>
              </p:cNvPr>
              <p:cNvSpPr/>
              <p:nvPr/>
            </p:nvSpPr>
            <p:spPr>
              <a:xfrm>
                <a:off x="11520181" y="125476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Flowchart: Delay 818">
                <a:extLst>
                  <a:ext uri="{FF2B5EF4-FFF2-40B4-BE49-F238E27FC236}">
                    <a16:creationId xmlns:a16="http://schemas.microsoft.com/office/drawing/2014/main" id="{6AA3A332-785B-B88B-8A4E-0C5F0A1539B7}"/>
                  </a:ext>
                </a:extLst>
              </p:cNvPr>
              <p:cNvSpPr/>
              <p:nvPr/>
            </p:nvSpPr>
            <p:spPr>
              <a:xfrm>
                <a:off x="11516824" y="1361333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Flowchart: Delay 819">
                <a:extLst>
                  <a:ext uri="{FF2B5EF4-FFF2-40B4-BE49-F238E27FC236}">
                    <a16:creationId xmlns:a16="http://schemas.microsoft.com/office/drawing/2014/main" id="{2F58E5AF-203F-2A36-0BC9-A3F229D9DDE6}"/>
                  </a:ext>
                </a:extLst>
              </p:cNvPr>
              <p:cNvSpPr/>
              <p:nvPr/>
            </p:nvSpPr>
            <p:spPr>
              <a:xfrm>
                <a:off x="11520182" y="145926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Flowchart: Delay 820">
                <a:extLst>
                  <a:ext uri="{FF2B5EF4-FFF2-40B4-BE49-F238E27FC236}">
                    <a16:creationId xmlns:a16="http://schemas.microsoft.com/office/drawing/2014/main" id="{49C7A2B5-52EE-9AE3-79C2-C069B26D7269}"/>
                  </a:ext>
                </a:extLst>
              </p:cNvPr>
              <p:cNvSpPr/>
              <p:nvPr/>
            </p:nvSpPr>
            <p:spPr>
              <a:xfrm>
                <a:off x="11514434" y="1565656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Flowchart: Delay 821">
                <a:extLst>
                  <a:ext uri="{FF2B5EF4-FFF2-40B4-BE49-F238E27FC236}">
                    <a16:creationId xmlns:a16="http://schemas.microsoft.com/office/drawing/2014/main" id="{6E6CAEE6-4A28-7D14-05F4-D2B0E6A19CB8}"/>
                  </a:ext>
                </a:extLst>
              </p:cNvPr>
              <p:cNvSpPr/>
              <p:nvPr/>
            </p:nvSpPr>
            <p:spPr>
              <a:xfrm rot="16200000">
                <a:off x="11347968" y="11525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98" name="Group 797">
              <a:extLst>
                <a:ext uri="{FF2B5EF4-FFF2-40B4-BE49-F238E27FC236}">
                  <a16:creationId xmlns:a16="http://schemas.microsoft.com/office/drawing/2014/main" id="{4EA07D70-F049-DFE2-6F29-7A229099279A}"/>
                </a:ext>
              </a:extLst>
            </p:cNvPr>
            <p:cNvGrpSpPr/>
            <p:nvPr/>
          </p:nvGrpSpPr>
          <p:grpSpPr>
            <a:xfrm>
              <a:off x="453676" y="3370863"/>
              <a:ext cx="553675" cy="550344"/>
              <a:chOff x="11069863" y="1965429"/>
              <a:chExt cx="553675" cy="550344"/>
            </a:xfrm>
          </p:grpSpPr>
          <p:sp>
            <p:nvSpPr>
              <p:cNvPr id="799" name="Oval 798">
                <a:extLst>
                  <a:ext uri="{FF2B5EF4-FFF2-40B4-BE49-F238E27FC236}">
                    <a16:creationId xmlns:a16="http://schemas.microsoft.com/office/drawing/2014/main" id="{0D43B9D2-9967-AEA0-1BEB-88E870E157AC}"/>
                  </a:ext>
                </a:extLst>
              </p:cNvPr>
              <p:cNvSpPr/>
              <p:nvPr/>
            </p:nvSpPr>
            <p:spPr>
              <a:xfrm>
                <a:off x="11167252" y="2066024"/>
                <a:ext cx="345056" cy="353683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Flowchart: Delay 799">
                <a:extLst>
                  <a:ext uri="{FF2B5EF4-FFF2-40B4-BE49-F238E27FC236}">
                    <a16:creationId xmlns:a16="http://schemas.microsoft.com/office/drawing/2014/main" id="{4B44F504-3CCC-DFC0-B787-9968DDC9394C}"/>
                  </a:ext>
                </a:extLst>
              </p:cNvPr>
              <p:cNvSpPr/>
              <p:nvPr/>
            </p:nvSpPr>
            <p:spPr>
              <a:xfrm rot="5400000">
                <a:off x="11311467" y="2434578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Flowchart: Delay 800">
                <a:extLst>
                  <a:ext uri="{FF2B5EF4-FFF2-40B4-BE49-F238E27FC236}">
                    <a16:creationId xmlns:a16="http://schemas.microsoft.com/office/drawing/2014/main" id="{4E08A773-C658-B8B7-96B1-391FA2A8FE99}"/>
                  </a:ext>
                </a:extLst>
              </p:cNvPr>
              <p:cNvSpPr/>
              <p:nvPr/>
            </p:nvSpPr>
            <p:spPr>
              <a:xfrm rot="16200000">
                <a:off x="11307511" y="1957241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02" name="Group 801">
                <a:extLst>
                  <a:ext uri="{FF2B5EF4-FFF2-40B4-BE49-F238E27FC236}">
                    <a16:creationId xmlns:a16="http://schemas.microsoft.com/office/drawing/2014/main" id="{57EB9DCD-001F-AF54-D548-BBD846AD0A70}"/>
                  </a:ext>
                </a:extLst>
              </p:cNvPr>
              <p:cNvGrpSpPr/>
              <p:nvPr/>
            </p:nvGrpSpPr>
            <p:grpSpPr>
              <a:xfrm>
                <a:off x="11069863" y="2014663"/>
                <a:ext cx="184212" cy="464606"/>
                <a:chOff x="11069863" y="2014663"/>
                <a:chExt cx="184212" cy="464606"/>
              </a:xfrm>
            </p:grpSpPr>
            <p:sp>
              <p:nvSpPr>
                <p:cNvPr id="808" name="Flowchart: Delay 807">
                  <a:extLst>
                    <a:ext uri="{FF2B5EF4-FFF2-40B4-BE49-F238E27FC236}">
                      <a16:creationId xmlns:a16="http://schemas.microsoft.com/office/drawing/2014/main" id="{ED934727-9160-9CE4-5188-7126E961B688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9" name="Flowchart: Delay 808">
                  <a:extLst>
                    <a:ext uri="{FF2B5EF4-FFF2-40B4-BE49-F238E27FC236}">
                      <a16:creationId xmlns:a16="http://schemas.microsoft.com/office/drawing/2014/main" id="{5590D2A9-807E-4D61-A998-D332B2133786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0" name="Flowchart: Delay 809">
                  <a:extLst>
                    <a:ext uri="{FF2B5EF4-FFF2-40B4-BE49-F238E27FC236}">
                      <a16:creationId xmlns:a16="http://schemas.microsoft.com/office/drawing/2014/main" id="{0FE443F7-566A-B659-98DC-D53AA0D460C4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1" name="Flowchart: Delay 810">
                  <a:extLst>
                    <a:ext uri="{FF2B5EF4-FFF2-40B4-BE49-F238E27FC236}">
                      <a16:creationId xmlns:a16="http://schemas.microsoft.com/office/drawing/2014/main" id="{448EAD3E-788D-1764-8D0D-B4004FED1C41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3" name="Group 802">
                <a:extLst>
                  <a:ext uri="{FF2B5EF4-FFF2-40B4-BE49-F238E27FC236}">
                    <a16:creationId xmlns:a16="http://schemas.microsoft.com/office/drawing/2014/main" id="{880E21D0-EB5D-3E28-01AB-C36985044DC9}"/>
                  </a:ext>
                </a:extLst>
              </p:cNvPr>
              <p:cNvGrpSpPr/>
              <p:nvPr/>
            </p:nvGrpSpPr>
            <p:grpSpPr>
              <a:xfrm rot="10954992">
                <a:off x="11439326" y="2010562"/>
                <a:ext cx="184212" cy="464606"/>
                <a:chOff x="11069863" y="2014663"/>
                <a:chExt cx="184212" cy="464606"/>
              </a:xfrm>
            </p:grpSpPr>
            <p:sp>
              <p:nvSpPr>
                <p:cNvPr id="804" name="Flowchart: Delay 803">
                  <a:extLst>
                    <a:ext uri="{FF2B5EF4-FFF2-40B4-BE49-F238E27FC236}">
                      <a16:creationId xmlns:a16="http://schemas.microsoft.com/office/drawing/2014/main" id="{34C3DB42-915A-6C15-AB1B-E66634C1AE5A}"/>
                    </a:ext>
                  </a:extLst>
                </p:cNvPr>
                <p:cNvSpPr/>
                <p:nvPr/>
              </p:nvSpPr>
              <p:spPr>
                <a:xfrm rot="7555598">
                  <a:off x="11172880" y="239807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5" name="Flowchart: Delay 804">
                  <a:extLst>
                    <a:ext uri="{FF2B5EF4-FFF2-40B4-BE49-F238E27FC236}">
                      <a16:creationId xmlns:a16="http://schemas.microsoft.com/office/drawing/2014/main" id="{04478227-9F69-C853-6194-74FB04849623}"/>
                    </a:ext>
                  </a:extLst>
                </p:cNvPr>
                <p:cNvSpPr/>
                <p:nvPr/>
              </p:nvSpPr>
              <p:spPr>
                <a:xfrm rot="8415058">
                  <a:off x="11075886" y="2293654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6" name="Flowchart: Delay 805">
                  <a:extLst>
                    <a:ext uri="{FF2B5EF4-FFF2-40B4-BE49-F238E27FC236}">
                      <a16:creationId xmlns:a16="http://schemas.microsoft.com/office/drawing/2014/main" id="{ACBFF225-D3D6-B471-41EE-CEC0CBCA6AE2}"/>
                    </a:ext>
                  </a:extLst>
                </p:cNvPr>
                <p:cNvSpPr/>
                <p:nvPr/>
              </p:nvSpPr>
              <p:spPr>
                <a:xfrm rot="13552170">
                  <a:off x="11158613" y="2006475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7" name="Flowchart: Delay 806">
                  <a:extLst>
                    <a:ext uri="{FF2B5EF4-FFF2-40B4-BE49-F238E27FC236}">
                      <a16:creationId xmlns:a16="http://schemas.microsoft.com/office/drawing/2014/main" id="{59E95A8D-9960-A850-B382-9068450AC4AB}"/>
                    </a:ext>
                  </a:extLst>
                </p:cNvPr>
                <p:cNvSpPr/>
                <p:nvPr/>
              </p:nvSpPr>
              <p:spPr>
                <a:xfrm rot="12094838">
                  <a:off x="11069863" y="2136032"/>
                  <a:ext cx="73007" cy="89383"/>
                </a:xfrm>
                <a:prstGeom prst="flowChartDelay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0CBC2116-2F6A-DC05-F3BC-644AA52275E0}"/>
              </a:ext>
            </a:extLst>
          </p:cNvPr>
          <p:cNvGrpSpPr/>
          <p:nvPr/>
        </p:nvGrpSpPr>
        <p:grpSpPr>
          <a:xfrm>
            <a:off x="3343040" y="1919193"/>
            <a:ext cx="473432" cy="523281"/>
            <a:chOff x="11069863" y="1965429"/>
            <a:chExt cx="553675" cy="550344"/>
          </a:xfrm>
        </p:grpSpPr>
        <p:sp>
          <p:nvSpPr>
            <p:cNvPr id="449" name="Oval 448">
              <a:extLst>
                <a:ext uri="{FF2B5EF4-FFF2-40B4-BE49-F238E27FC236}">
                  <a16:creationId xmlns:a16="http://schemas.microsoft.com/office/drawing/2014/main" id="{63AC8AA2-E5D1-8DB9-F99C-7783020B29E6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Flowchart: Delay 449">
              <a:extLst>
                <a:ext uri="{FF2B5EF4-FFF2-40B4-BE49-F238E27FC236}">
                  <a16:creationId xmlns:a16="http://schemas.microsoft.com/office/drawing/2014/main" id="{EA41BC2F-5214-91A3-DA56-FFD9C7DDA484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Flowchart: Delay 450">
              <a:extLst>
                <a:ext uri="{FF2B5EF4-FFF2-40B4-BE49-F238E27FC236}">
                  <a16:creationId xmlns:a16="http://schemas.microsoft.com/office/drawing/2014/main" id="{F54935CC-B02E-42A0-1777-E3C6357E77CD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2" name="Group 451">
              <a:extLst>
                <a:ext uri="{FF2B5EF4-FFF2-40B4-BE49-F238E27FC236}">
                  <a16:creationId xmlns:a16="http://schemas.microsoft.com/office/drawing/2014/main" id="{CE40DF5E-C546-3F1D-679E-6B031D57404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78" name="Flowchart: Delay 77">
                <a:extLst>
                  <a:ext uri="{FF2B5EF4-FFF2-40B4-BE49-F238E27FC236}">
                    <a16:creationId xmlns:a16="http://schemas.microsoft.com/office/drawing/2014/main" id="{8D04FE8E-D67B-6653-7263-0D2A453F4E9B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lowchart: Delay 78">
                <a:extLst>
                  <a:ext uri="{FF2B5EF4-FFF2-40B4-BE49-F238E27FC236}">
                    <a16:creationId xmlns:a16="http://schemas.microsoft.com/office/drawing/2014/main" id="{9FD6FF7C-133D-E201-DD16-1231069A905B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Delay 79">
                <a:extLst>
                  <a:ext uri="{FF2B5EF4-FFF2-40B4-BE49-F238E27FC236}">
                    <a16:creationId xmlns:a16="http://schemas.microsoft.com/office/drawing/2014/main" id="{3CD5EEEE-C7B3-3E82-E61B-5CC881D36936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lowchart: Delay 80">
                <a:extLst>
                  <a:ext uri="{FF2B5EF4-FFF2-40B4-BE49-F238E27FC236}">
                    <a16:creationId xmlns:a16="http://schemas.microsoft.com/office/drawing/2014/main" id="{64EE9FBA-B0B5-CEB6-6A7A-8B1BCE4EC50F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6CF7EA62-9E49-8552-2CAC-EA330DB7E88C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74" name="Flowchart: Delay 73">
                <a:extLst>
                  <a:ext uri="{FF2B5EF4-FFF2-40B4-BE49-F238E27FC236}">
                    <a16:creationId xmlns:a16="http://schemas.microsoft.com/office/drawing/2014/main" id="{215FB08A-2A77-3BCA-D67A-AA5E16C19A0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lowchart: Delay 74">
                <a:extLst>
                  <a:ext uri="{FF2B5EF4-FFF2-40B4-BE49-F238E27FC236}">
                    <a16:creationId xmlns:a16="http://schemas.microsoft.com/office/drawing/2014/main" id="{69677B8D-DCDC-42A1-F950-E1B738734AA9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lowchart: Delay 75">
                <a:extLst>
                  <a:ext uri="{FF2B5EF4-FFF2-40B4-BE49-F238E27FC236}">
                    <a16:creationId xmlns:a16="http://schemas.microsoft.com/office/drawing/2014/main" id="{28CE42C9-CEBB-B85B-4C6B-2D35A96C1DA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lowchart: Delay 76">
                <a:extLst>
                  <a:ext uri="{FF2B5EF4-FFF2-40B4-BE49-F238E27FC236}">
                    <a16:creationId xmlns:a16="http://schemas.microsoft.com/office/drawing/2014/main" id="{4BC3F561-9C0C-7C0A-F616-02426FBD3495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37F22D7-EC57-5486-E050-C71667E28EF8}"/>
              </a:ext>
            </a:extLst>
          </p:cNvPr>
          <p:cNvGrpSpPr/>
          <p:nvPr/>
        </p:nvGrpSpPr>
        <p:grpSpPr>
          <a:xfrm>
            <a:off x="3334618" y="2546127"/>
            <a:ext cx="473432" cy="523281"/>
            <a:chOff x="11069863" y="1965429"/>
            <a:chExt cx="553675" cy="550344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ACD223B6-EED3-66C2-4C6F-6B72D26BF195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4" name="Flowchart: Delay 83">
              <a:extLst>
                <a:ext uri="{FF2B5EF4-FFF2-40B4-BE49-F238E27FC236}">
                  <a16:creationId xmlns:a16="http://schemas.microsoft.com/office/drawing/2014/main" id="{D08D0E84-8A9A-23AA-F217-0C50E55694D6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41" name="Flowchart: Delay 240">
              <a:extLst>
                <a:ext uri="{FF2B5EF4-FFF2-40B4-BE49-F238E27FC236}">
                  <a16:creationId xmlns:a16="http://schemas.microsoft.com/office/drawing/2014/main" id="{79885325-907F-7C63-F585-ACE983C07095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F93073EA-73FA-C5A8-D5C3-D03DAF6D65B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248" name="Flowchart: Delay 247">
                <a:extLst>
                  <a:ext uri="{FF2B5EF4-FFF2-40B4-BE49-F238E27FC236}">
                    <a16:creationId xmlns:a16="http://schemas.microsoft.com/office/drawing/2014/main" id="{573AAFEF-B68B-B28E-FB3A-152912A4C70A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49" name="Flowchart: Delay 248">
                <a:extLst>
                  <a:ext uri="{FF2B5EF4-FFF2-40B4-BE49-F238E27FC236}">
                    <a16:creationId xmlns:a16="http://schemas.microsoft.com/office/drawing/2014/main" id="{DF50F3B0-4580-68D9-6B18-286065AA99D7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50" name="Flowchart: Delay 249">
                <a:extLst>
                  <a:ext uri="{FF2B5EF4-FFF2-40B4-BE49-F238E27FC236}">
                    <a16:creationId xmlns:a16="http://schemas.microsoft.com/office/drawing/2014/main" id="{DB8E0C30-191B-9853-6877-4F172824D838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51" name="Flowchart: Delay 250">
                <a:extLst>
                  <a:ext uri="{FF2B5EF4-FFF2-40B4-BE49-F238E27FC236}">
                    <a16:creationId xmlns:a16="http://schemas.microsoft.com/office/drawing/2014/main" id="{14584B11-164F-C9EF-2B0A-5B14F1064135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B3DB0427-D5A8-63DD-C206-10CFB5ADD4D8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244" name="Flowchart: Delay 243">
                <a:extLst>
                  <a:ext uri="{FF2B5EF4-FFF2-40B4-BE49-F238E27FC236}">
                    <a16:creationId xmlns:a16="http://schemas.microsoft.com/office/drawing/2014/main" id="{DF5FDBC2-EF57-E680-F610-75DA73F6208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45" name="Flowchart: Delay 244">
                <a:extLst>
                  <a:ext uri="{FF2B5EF4-FFF2-40B4-BE49-F238E27FC236}">
                    <a16:creationId xmlns:a16="http://schemas.microsoft.com/office/drawing/2014/main" id="{0C0A95A9-CB8E-FE9D-9FBC-6912B1ADB32E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46" name="Flowchart: Delay 245">
                <a:extLst>
                  <a:ext uri="{FF2B5EF4-FFF2-40B4-BE49-F238E27FC236}">
                    <a16:creationId xmlns:a16="http://schemas.microsoft.com/office/drawing/2014/main" id="{9232EEAB-9099-89E7-40B8-6EB8C0CA8288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47" name="Flowchart: Delay 246">
                <a:extLst>
                  <a:ext uri="{FF2B5EF4-FFF2-40B4-BE49-F238E27FC236}">
                    <a16:creationId xmlns:a16="http://schemas.microsoft.com/office/drawing/2014/main" id="{6A82D4F6-93A8-F582-DEBD-60C4BCFE3ACB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</p:grp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CEA2035D-394C-5D5D-7B87-922E2DED718B}"/>
              </a:ext>
            </a:extLst>
          </p:cNvPr>
          <p:cNvGrpSpPr/>
          <p:nvPr/>
        </p:nvGrpSpPr>
        <p:grpSpPr>
          <a:xfrm>
            <a:off x="8912024" y="1918024"/>
            <a:ext cx="473432" cy="523281"/>
            <a:chOff x="11069863" y="1965429"/>
            <a:chExt cx="553675" cy="550344"/>
          </a:xfrm>
        </p:grpSpPr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796BABC4-1C7D-63F3-F0D2-8332229691DD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Flowchart: Delay 253">
              <a:extLst>
                <a:ext uri="{FF2B5EF4-FFF2-40B4-BE49-F238E27FC236}">
                  <a16:creationId xmlns:a16="http://schemas.microsoft.com/office/drawing/2014/main" id="{777F2A20-77B1-9183-0EE0-C2AF2E97B53C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lowchart: Delay 254">
              <a:extLst>
                <a:ext uri="{FF2B5EF4-FFF2-40B4-BE49-F238E27FC236}">
                  <a16:creationId xmlns:a16="http://schemas.microsoft.com/office/drawing/2014/main" id="{CE3E2898-3C6B-C40A-0609-84115FB39CC5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6" name="Group 665">
              <a:extLst>
                <a:ext uri="{FF2B5EF4-FFF2-40B4-BE49-F238E27FC236}">
                  <a16:creationId xmlns:a16="http://schemas.microsoft.com/office/drawing/2014/main" id="{E4EFCF1F-109A-9E9F-530A-B39844817314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672" name="Flowchart: Delay 671">
                <a:extLst>
                  <a:ext uri="{FF2B5EF4-FFF2-40B4-BE49-F238E27FC236}">
                    <a16:creationId xmlns:a16="http://schemas.microsoft.com/office/drawing/2014/main" id="{9DE44E96-5C3D-4659-F022-4394F674DED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Flowchart: Delay 672">
                <a:extLst>
                  <a:ext uri="{FF2B5EF4-FFF2-40B4-BE49-F238E27FC236}">
                    <a16:creationId xmlns:a16="http://schemas.microsoft.com/office/drawing/2014/main" id="{3DB727A5-BE95-1C5C-4E3C-6EE5DFD9B551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Flowchart: Delay 673">
                <a:extLst>
                  <a:ext uri="{FF2B5EF4-FFF2-40B4-BE49-F238E27FC236}">
                    <a16:creationId xmlns:a16="http://schemas.microsoft.com/office/drawing/2014/main" id="{1677879B-39BF-B81E-FE9D-663D1701D803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Flowchart: Delay 674">
                <a:extLst>
                  <a:ext uri="{FF2B5EF4-FFF2-40B4-BE49-F238E27FC236}">
                    <a16:creationId xmlns:a16="http://schemas.microsoft.com/office/drawing/2014/main" id="{C10A51B4-A911-C01D-B958-AE9FDB10A90F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7" name="Group 666">
              <a:extLst>
                <a:ext uri="{FF2B5EF4-FFF2-40B4-BE49-F238E27FC236}">
                  <a16:creationId xmlns:a16="http://schemas.microsoft.com/office/drawing/2014/main" id="{D171CC7F-4D9A-4C3F-0014-022E1DFC6CCD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668" name="Flowchart: Delay 667">
                <a:extLst>
                  <a:ext uri="{FF2B5EF4-FFF2-40B4-BE49-F238E27FC236}">
                    <a16:creationId xmlns:a16="http://schemas.microsoft.com/office/drawing/2014/main" id="{94B70D8E-EB60-FA7B-C739-CCB6DAE876DE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Flowchart: Delay 668">
                <a:extLst>
                  <a:ext uri="{FF2B5EF4-FFF2-40B4-BE49-F238E27FC236}">
                    <a16:creationId xmlns:a16="http://schemas.microsoft.com/office/drawing/2014/main" id="{B6120CA4-6A95-0928-2DF9-9566F0D2795A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Flowchart: Delay 669">
                <a:extLst>
                  <a:ext uri="{FF2B5EF4-FFF2-40B4-BE49-F238E27FC236}">
                    <a16:creationId xmlns:a16="http://schemas.microsoft.com/office/drawing/2014/main" id="{44E19EA9-3E88-7E62-4C17-8CDC1B446FC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Flowchart: Delay 670">
                <a:extLst>
                  <a:ext uri="{FF2B5EF4-FFF2-40B4-BE49-F238E27FC236}">
                    <a16:creationId xmlns:a16="http://schemas.microsoft.com/office/drawing/2014/main" id="{FE4AD2B2-D036-8FD8-C63B-D58E6A1AA767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76" name="Group 675">
            <a:extLst>
              <a:ext uri="{FF2B5EF4-FFF2-40B4-BE49-F238E27FC236}">
                <a16:creationId xmlns:a16="http://schemas.microsoft.com/office/drawing/2014/main" id="{913761A6-955B-48EE-DE0B-2D0E64264B50}"/>
              </a:ext>
            </a:extLst>
          </p:cNvPr>
          <p:cNvGrpSpPr/>
          <p:nvPr/>
        </p:nvGrpSpPr>
        <p:grpSpPr>
          <a:xfrm>
            <a:off x="3329842" y="3191966"/>
            <a:ext cx="473432" cy="523281"/>
            <a:chOff x="11069863" y="1965429"/>
            <a:chExt cx="553675" cy="550344"/>
          </a:xfrm>
        </p:grpSpPr>
        <p:sp>
          <p:nvSpPr>
            <p:cNvPr id="677" name="Oval 676">
              <a:extLst>
                <a:ext uri="{FF2B5EF4-FFF2-40B4-BE49-F238E27FC236}">
                  <a16:creationId xmlns:a16="http://schemas.microsoft.com/office/drawing/2014/main" id="{72A47549-753D-3D9C-E311-02D75A53935D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8" name="Flowchart: Delay 677">
              <a:extLst>
                <a:ext uri="{FF2B5EF4-FFF2-40B4-BE49-F238E27FC236}">
                  <a16:creationId xmlns:a16="http://schemas.microsoft.com/office/drawing/2014/main" id="{8647FE88-DAE0-A5C4-AACF-8CD1D1D2C4F2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Flowchart: Delay 678">
              <a:extLst>
                <a:ext uri="{FF2B5EF4-FFF2-40B4-BE49-F238E27FC236}">
                  <a16:creationId xmlns:a16="http://schemas.microsoft.com/office/drawing/2014/main" id="{FCE36D14-8368-8486-6F41-924BE49306D8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80" name="Group 679">
              <a:extLst>
                <a:ext uri="{FF2B5EF4-FFF2-40B4-BE49-F238E27FC236}">
                  <a16:creationId xmlns:a16="http://schemas.microsoft.com/office/drawing/2014/main" id="{08E263E9-93F5-0840-F31F-C5617987223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686" name="Flowchart: Delay 685">
                <a:extLst>
                  <a:ext uri="{FF2B5EF4-FFF2-40B4-BE49-F238E27FC236}">
                    <a16:creationId xmlns:a16="http://schemas.microsoft.com/office/drawing/2014/main" id="{5331AF2A-6CD5-D561-D57C-C29725C4540D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Flowchart: Delay 686">
                <a:extLst>
                  <a:ext uri="{FF2B5EF4-FFF2-40B4-BE49-F238E27FC236}">
                    <a16:creationId xmlns:a16="http://schemas.microsoft.com/office/drawing/2014/main" id="{F3B6D148-D930-7632-E46C-D4FE3BD60E7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Flowchart: Delay 687">
                <a:extLst>
                  <a:ext uri="{FF2B5EF4-FFF2-40B4-BE49-F238E27FC236}">
                    <a16:creationId xmlns:a16="http://schemas.microsoft.com/office/drawing/2014/main" id="{6D3DA5F5-30E1-90C1-F3F1-F297789B9EB5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Flowchart: Delay 688">
                <a:extLst>
                  <a:ext uri="{FF2B5EF4-FFF2-40B4-BE49-F238E27FC236}">
                    <a16:creationId xmlns:a16="http://schemas.microsoft.com/office/drawing/2014/main" id="{9A8B2892-3D11-F000-803E-8FADDECE0365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1" name="Group 680">
              <a:extLst>
                <a:ext uri="{FF2B5EF4-FFF2-40B4-BE49-F238E27FC236}">
                  <a16:creationId xmlns:a16="http://schemas.microsoft.com/office/drawing/2014/main" id="{115E4D27-3547-34AA-4B3D-85ABD1B97098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682" name="Flowchart: Delay 681">
                <a:extLst>
                  <a:ext uri="{FF2B5EF4-FFF2-40B4-BE49-F238E27FC236}">
                    <a16:creationId xmlns:a16="http://schemas.microsoft.com/office/drawing/2014/main" id="{0CFBC7C6-E1A4-19FC-9B2E-341B03B21A69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Flowchart: Delay 682">
                <a:extLst>
                  <a:ext uri="{FF2B5EF4-FFF2-40B4-BE49-F238E27FC236}">
                    <a16:creationId xmlns:a16="http://schemas.microsoft.com/office/drawing/2014/main" id="{7DC072E1-4211-857B-4BFA-B7CA808195D9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Flowchart: Delay 683">
                <a:extLst>
                  <a:ext uri="{FF2B5EF4-FFF2-40B4-BE49-F238E27FC236}">
                    <a16:creationId xmlns:a16="http://schemas.microsoft.com/office/drawing/2014/main" id="{A7C52B9D-E984-263E-A762-C126F3D0EA2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Flowchart: Delay 684">
                <a:extLst>
                  <a:ext uri="{FF2B5EF4-FFF2-40B4-BE49-F238E27FC236}">
                    <a16:creationId xmlns:a16="http://schemas.microsoft.com/office/drawing/2014/main" id="{25E100E1-3E4D-7F46-5B69-AD01B3D4FEFC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4FCFF393-3BE5-6E71-6D9F-1C0840332FB1}"/>
              </a:ext>
            </a:extLst>
          </p:cNvPr>
          <p:cNvGrpSpPr/>
          <p:nvPr/>
        </p:nvGrpSpPr>
        <p:grpSpPr>
          <a:xfrm>
            <a:off x="3319049" y="3796966"/>
            <a:ext cx="473432" cy="523281"/>
            <a:chOff x="11069863" y="1965429"/>
            <a:chExt cx="553675" cy="550344"/>
          </a:xfrm>
        </p:grpSpPr>
        <p:sp>
          <p:nvSpPr>
            <p:cNvPr id="691" name="Oval 690">
              <a:extLst>
                <a:ext uri="{FF2B5EF4-FFF2-40B4-BE49-F238E27FC236}">
                  <a16:creationId xmlns:a16="http://schemas.microsoft.com/office/drawing/2014/main" id="{2F2FB0C9-6839-9ABB-18D1-ACDB3F0AAD9B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2" name="Flowchart: Delay 691">
              <a:extLst>
                <a:ext uri="{FF2B5EF4-FFF2-40B4-BE49-F238E27FC236}">
                  <a16:creationId xmlns:a16="http://schemas.microsoft.com/office/drawing/2014/main" id="{393B0B2A-DC09-4D60-79C1-2F40D00D385F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Flowchart: Delay 692">
              <a:extLst>
                <a:ext uri="{FF2B5EF4-FFF2-40B4-BE49-F238E27FC236}">
                  <a16:creationId xmlns:a16="http://schemas.microsoft.com/office/drawing/2014/main" id="{D55456F1-5D52-2F0A-7DC4-E50DB181B79A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4" name="Group 693">
              <a:extLst>
                <a:ext uri="{FF2B5EF4-FFF2-40B4-BE49-F238E27FC236}">
                  <a16:creationId xmlns:a16="http://schemas.microsoft.com/office/drawing/2014/main" id="{1B2D5D13-DFE3-CC24-B3C5-172F5C79B07F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700" name="Flowchart: Delay 699">
                <a:extLst>
                  <a:ext uri="{FF2B5EF4-FFF2-40B4-BE49-F238E27FC236}">
                    <a16:creationId xmlns:a16="http://schemas.microsoft.com/office/drawing/2014/main" id="{72661664-F38F-8A2B-5D97-5AF054058D4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1" name="Flowchart: Delay 700">
                <a:extLst>
                  <a:ext uri="{FF2B5EF4-FFF2-40B4-BE49-F238E27FC236}">
                    <a16:creationId xmlns:a16="http://schemas.microsoft.com/office/drawing/2014/main" id="{B126D674-85C3-D04A-582B-85356F93464D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2" name="Flowchart: Delay 701">
                <a:extLst>
                  <a:ext uri="{FF2B5EF4-FFF2-40B4-BE49-F238E27FC236}">
                    <a16:creationId xmlns:a16="http://schemas.microsoft.com/office/drawing/2014/main" id="{C728F701-0D0B-CC8F-A76F-77BD3FFD9754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Flowchart: Delay 702">
                <a:extLst>
                  <a:ext uri="{FF2B5EF4-FFF2-40B4-BE49-F238E27FC236}">
                    <a16:creationId xmlns:a16="http://schemas.microsoft.com/office/drawing/2014/main" id="{BA27D0A8-4473-35D5-FD54-A3DC75B1B9F5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oup 694">
              <a:extLst>
                <a:ext uri="{FF2B5EF4-FFF2-40B4-BE49-F238E27FC236}">
                  <a16:creationId xmlns:a16="http://schemas.microsoft.com/office/drawing/2014/main" id="{87852EC3-5225-14F7-0143-CE9E6712D23C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696" name="Flowchart: Delay 695">
                <a:extLst>
                  <a:ext uri="{FF2B5EF4-FFF2-40B4-BE49-F238E27FC236}">
                    <a16:creationId xmlns:a16="http://schemas.microsoft.com/office/drawing/2014/main" id="{1253A766-BFA5-817C-F94D-E2B1004CB87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7" name="Flowchart: Delay 696">
                <a:extLst>
                  <a:ext uri="{FF2B5EF4-FFF2-40B4-BE49-F238E27FC236}">
                    <a16:creationId xmlns:a16="http://schemas.microsoft.com/office/drawing/2014/main" id="{945F5D89-2A65-69AF-9936-781C625784A9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8" name="Flowchart: Delay 697">
                <a:extLst>
                  <a:ext uri="{FF2B5EF4-FFF2-40B4-BE49-F238E27FC236}">
                    <a16:creationId xmlns:a16="http://schemas.microsoft.com/office/drawing/2014/main" id="{44BDA2F3-9BEC-D84B-4B89-1749DF61DD01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9" name="Flowchart: Delay 698">
                <a:extLst>
                  <a:ext uri="{FF2B5EF4-FFF2-40B4-BE49-F238E27FC236}">
                    <a16:creationId xmlns:a16="http://schemas.microsoft.com/office/drawing/2014/main" id="{5BEF556D-5F9C-8DEC-E97A-EF48388EEC47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83" name="Group 882">
            <a:extLst>
              <a:ext uri="{FF2B5EF4-FFF2-40B4-BE49-F238E27FC236}">
                <a16:creationId xmlns:a16="http://schemas.microsoft.com/office/drawing/2014/main" id="{A436FDDC-FC9E-64C4-6BAE-6FE9B3AE2F47}"/>
              </a:ext>
            </a:extLst>
          </p:cNvPr>
          <p:cNvGrpSpPr/>
          <p:nvPr/>
        </p:nvGrpSpPr>
        <p:grpSpPr>
          <a:xfrm>
            <a:off x="8936408" y="2545574"/>
            <a:ext cx="473432" cy="523281"/>
            <a:chOff x="11069863" y="1965429"/>
            <a:chExt cx="553675" cy="550344"/>
          </a:xfrm>
        </p:grpSpPr>
        <p:sp>
          <p:nvSpPr>
            <p:cNvPr id="884" name="Oval 883">
              <a:extLst>
                <a:ext uri="{FF2B5EF4-FFF2-40B4-BE49-F238E27FC236}">
                  <a16:creationId xmlns:a16="http://schemas.microsoft.com/office/drawing/2014/main" id="{E826AA84-88F0-B87E-EE9D-2DED61057E84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5" name="Flowchart: Delay 884">
              <a:extLst>
                <a:ext uri="{FF2B5EF4-FFF2-40B4-BE49-F238E27FC236}">
                  <a16:creationId xmlns:a16="http://schemas.microsoft.com/office/drawing/2014/main" id="{63B61C3D-AD38-BBEA-160E-B6613AE9DC14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6" name="Flowchart: Delay 885">
              <a:extLst>
                <a:ext uri="{FF2B5EF4-FFF2-40B4-BE49-F238E27FC236}">
                  <a16:creationId xmlns:a16="http://schemas.microsoft.com/office/drawing/2014/main" id="{B168605E-D225-4E7C-2CCB-235040E9B682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7" name="Group 886">
              <a:extLst>
                <a:ext uri="{FF2B5EF4-FFF2-40B4-BE49-F238E27FC236}">
                  <a16:creationId xmlns:a16="http://schemas.microsoft.com/office/drawing/2014/main" id="{B31C4210-0152-C65E-D681-AEED18B8CDA1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893" name="Flowchart: Delay 892">
                <a:extLst>
                  <a:ext uri="{FF2B5EF4-FFF2-40B4-BE49-F238E27FC236}">
                    <a16:creationId xmlns:a16="http://schemas.microsoft.com/office/drawing/2014/main" id="{D9C2BB94-DC06-0D93-0699-1718C424A858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4" name="Flowchart: Delay 893">
                <a:extLst>
                  <a:ext uri="{FF2B5EF4-FFF2-40B4-BE49-F238E27FC236}">
                    <a16:creationId xmlns:a16="http://schemas.microsoft.com/office/drawing/2014/main" id="{526E6837-4092-A3BD-00FC-99F3DCE1D93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5" name="Flowchart: Delay 894">
                <a:extLst>
                  <a:ext uri="{FF2B5EF4-FFF2-40B4-BE49-F238E27FC236}">
                    <a16:creationId xmlns:a16="http://schemas.microsoft.com/office/drawing/2014/main" id="{504D5ABE-A923-143D-E9D3-5C6E90BF5A54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6" name="Flowchart: Delay 895">
                <a:extLst>
                  <a:ext uri="{FF2B5EF4-FFF2-40B4-BE49-F238E27FC236}">
                    <a16:creationId xmlns:a16="http://schemas.microsoft.com/office/drawing/2014/main" id="{5D37F3C9-7C0D-3718-48C7-E581DC14F7C8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8" name="Group 887">
              <a:extLst>
                <a:ext uri="{FF2B5EF4-FFF2-40B4-BE49-F238E27FC236}">
                  <a16:creationId xmlns:a16="http://schemas.microsoft.com/office/drawing/2014/main" id="{47C54551-E902-8279-2F68-C77791CE4B34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889" name="Flowchart: Delay 888">
                <a:extLst>
                  <a:ext uri="{FF2B5EF4-FFF2-40B4-BE49-F238E27FC236}">
                    <a16:creationId xmlns:a16="http://schemas.microsoft.com/office/drawing/2014/main" id="{46B473DB-9620-5F33-E506-786DEDB5CAFA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0" name="Flowchart: Delay 889">
                <a:extLst>
                  <a:ext uri="{FF2B5EF4-FFF2-40B4-BE49-F238E27FC236}">
                    <a16:creationId xmlns:a16="http://schemas.microsoft.com/office/drawing/2014/main" id="{6444FB49-9946-FC89-9345-FC030B25FBEE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1" name="Flowchart: Delay 890">
                <a:extLst>
                  <a:ext uri="{FF2B5EF4-FFF2-40B4-BE49-F238E27FC236}">
                    <a16:creationId xmlns:a16="http://schemas.microsoft.com/office/drawing/2014/main" id="{E6307CF7-C843-F840-C756-C318EF1783F1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2" name="Flowchart: Delay 891">
                <a:extLst>
                  <a:ext uri="{FF2B5EF4-FFF2-40B4-BE49-F238E27FC236}">
                    <a16:creationId xmlns:a16="http://schemas.microsoft.com/office/drawing/2014/main" id="{E325266B-EE4A-B45B-0ABE-0CC0174DBED3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7" name="Group 896">
            <a:extLst>
              <a:ext uri="{FF2B5EF4-FFF2-40B4-BE49-F238E27FC236}">
                <a16:creationId xmlns:a16="http://schemas.microsoft.com/office/drawing/2014/main" id="{D53B1D89-2D53-5AF5-AE4F-10D3CDAEA5BD}"/>
              </a:ext>
            </a:extLst>
          </p:cNvPr>
          <p:cNvGrpSpPr/>
          <p:nvPr/>
        </p:nvGrpSpPr>
        <p:grpSpPr>
          <a:xfrm>
            <a:off x="8933360" y="3135796"/>
            <a:ext cx="473432" cy="523281"/>
            <a:chOff x="11069863" y="1965429"/>
            <a:chExt cx="553675" cy="550344"/>
          </a:xfrm>
        </p:grpSpPr>
        <p:sp>
          <p:nvSpPr>
            <p:cNvPr id="898" name="Oval 897">
              <a:extLst>
                <a:ext uri="{FF2B5EF4-FFF2-40B4-BE49-F238E27FC236}">
                  <a16:creationId xmlns:a16="http://schemas.microsoft.com/office/drawing/2014/main" id="{3B2AB43B-9BDE-C10B-D176-E0E4FE48BEFE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9" name="Flowchart: Delay 898">
              <a:extLst>
                <a:ext uri="{FF2B5EF4-FFF2-40B4-BE49-F238E27FC236}">
                  <a16:creationId xmlns:a16="http://schemas.microsoft.com/office/drawing/2014/main" id="{1E51322C-97C2-CB29-7E7E-C11622EF9830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0" name="Flowchart: Delay 899">
              <a:extLst>
                <a:ext uri="{FF2B5EF4-FFF2-40B4-BE49-F238E27FC236}">
                  <a16:creationId xmlns:a16="http://schemas.microsoft.com/office/drawing/2014/main" id="{7B31535C-0D31-CA1B-2725-97B630DCFBB0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01" name="Group 900">
              <a:extLst>
                <a:ext uri="{FF2B5EF4-FFF2-40B4-BE49-F238E27FC236}">
                  <a16:creationId xmlns:a16="http://schemas.microsoft.com/office/drawing/2014/main" id="{BFE6DEC7-456A-EB76-763A-0CC77D4BC9F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907" name="Flowchart: Delay 906">
                <a:extLst>
                  <a:ext uri="{FF2B5EF4-FFF2-40B4-BE49-F238E27FC236}">
                    <a16:creationId xmlns:a16="http://schemas.microsoft.com/office/drawing/2014/main" id="{8631A2DB-A305-3FAF-5619-280BCFAB3BC6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Flowchart: Delay 907">
                <a:extLst>
                  <a:ext uri="{FF2B5EF4-FFF2-40B4-BE49-F238E27FC236}">
                    <a16:creationId xmlns:a16="http://schemas.microsoft.com/office/drawing/2014/main" id="{D2D9EF80-5896-3E2E-AB6D-8C01A562200E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Flowchart: Delay 908">
                <a:extLst>
                  <a:ext uri="{FF2B5EF4-FFF2-40B4-BE49-F238E27FC236}">
                    <a16:creationId xmlns:a16="http://schemas.microsoft.com/office/drawing/2014/main" id="{B15B0BAB-5BDC-CC6A-B324-2F74699B99A9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Flowchart: Delay 909">
                <a:extLst>
                  <a:ext uri="{FF2B5EF4-FFF2-40B4-BE49-F238E27FC236}">
                    <a16:creationId xmlns:a16="http://schemas.microsoft.com/office/drawing/2014/main" id="{822EF6E8-B937-0A48-ED99-9BA31DF5DEDB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2" name="Group 901">
              <a:extLst>
                <a:ext uri="{FF2B5EF4-FFF2-40B4-BE49-F238E27FC236}">
                  <a16:creationId xmlns:a16="http://schemas.microsoft.com/office/drawing/2014/main" id="{72590E0A-E93A-96C9-27A5-A23006DD69C5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903" name="Flowchart: Delay 902">
                <a:extLst>
                  <a:ext uri="{FF2B5EF4-FFF2-40B4-BE49-F238E27FC236}">
                    <a16:creationId xmlns:a16="http://schemas.microsoft.com/office/drawing/2014/main" id="{CC5152CF-138F-C38C-5A56-B7F250F9168C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4" name="Flowchart: Delay 903">
                <a:extLst>
                  <a:ext uri="{FF2B5EF4-FFF2-40B4-BE49-F238E27FC236}">
                    <a16:creationId xmlns:a16="http://schemas.microsoft.com/office/drawing/2014/main" id="{8901AA3A-58AA-20EC-1FBE-1CBE02B6EDEF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Flowchart: Delay 904">
                <a:extLst>
                  <a:ext uri="{FF2B5EF4-FFF2-40B4-BE49-F238E27FC236}">
                    <a16:creationId xmlns:a16="http://schemas.microsoft.com/office/drawing/2014/main" id="{9A31A892-2F57-B25A-A4FD-2697530F7360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Flowchart: Delay 905">
                <a:extLst>
                  <a:ext uri="{FF2B5EF4-FFF2-40B4-BE49-F238E27FC236}">
                    <a16:creationId xmlns:a16="http://schemas.microsoft.com/office/drawing/2014/main" id="{4023CD73-71D9-A241-E743-D2C98B35EB6C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11" name="Group 910">
            <a:extLst>
              <a:ext uri="{FF2B5EF4-FFF2-40B4-BE49-F238E27FC236}">
                <a16:creationId xmlns:a16="http://schemas.microsoft.com/office/drawing/2014/main" id="{35A0DE41-91C6-1923-91E3-880F5C58B72F}"/>
              </a:ext>
            </a:extLst>
          </p:cNvPr>
          <p:cNvGrpSpPr/>
          <p:nvPr/>
        </p:nvGrpSpPr>
        <p:grpSpPr>
          <a:xfrm>
            <a:off x="8930312" y="3809404"/>
            <a:ext cx="473432" cy="523281"/>
            <a:chOff x="11069863" y="1965429"/>
            <a:chExt cx="553675" cy="550344"/>
          </a:xfrm>
        </p:grpSpPr>
        <p:sp>
          <p:nvSpPr>
            <p:cNvPr id="912" name="Oval 911">
              <a:extLst>
                <a:ext uri="{FF2B5EF4-FFF2-40B4-BE49-F238E27FC236}">
                  <a16:creationId xmlns:a16="http://schemas.microsoft.com/office/drawing/2014/main" id="{51C21CEF-04E6-0E88-2E2B-7D81557A945E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3" name="Flowchart: Delay 912">
              <a:extLst>
                <a:ext uri="{FF2B5EF4-FFF2-40B4-BE49-F238E27FC236}">
                  <a16:creationId xmlns:a16="http://schemas.microsoft.com/office/drawing/2014/main" id="{E7C6F701-C932-6244-2AC0-11A1911BCAEC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4" name="Flowchart: Delay 913">
              <a:extLst>
                <a:ext uri="{FF2B5EF4-FFF2-40B4-BE49-F238E27FC236}">
                  <a16:creationId xmlns:a16="http://schemas.microsoft.com/office/drawing/2014/main" id="{8617A748-76DB-5E50-C47C-338C5CFE8239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5" name="Group 914">
              <a:extLst>
                <a:ext uri="{FF2B5EF4-FFF2-40B4-BE49-F238E27FC236}">
                  <a16:creationId xmlns:a16="http://schemas.microsoft.com/office/drawing/2014/main" id="{B2D1BCA9-7B94-A00C-9805-2BD08FC393E9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921" name="Flowchart: Delay 920">
                <a:extLst>
                  <a:ext uri="{FF2B5EF4-FFF2-40B4-BE49-F238E27FC236}">
                    <a16:creationId xmlns:a16="http://schemas.microsoft.com/office/drawing/2014/main" id="{3A572F4F-6D86-CEA8-9989-022A0009CF6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Flowchart: Delay 921">
                <a:extLst>
                  <a:ext uri="{FF2B5EF4-FFF2-40B4-BE49-F238E27FC236}">
                    <a16:creationId xmlns:a16="http://schemas.microsoft.com/office/drawing/2014/main" id="{B62C3550-CFEE-C9B3-07AE-6903BAD293C3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Flowchart: Delay 922">
                <a:extLst>
                  <a:ext uri="{FF2B5EF4-FFF2-40B4-BE49-F238E27FC236}">
                    <a16:creationId xmlns:a16="http://schemas.microsoft.com/office/drawing/2014/main" id="{06475AA3-6764-D42D-7BD5-709ACBE12D09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Flowchart: Delay 923">
                <a:extLst>
                  <a:ext uri="{FF2B5EF4-FFF2-40B4-BE49-F238E27FC236}">
                    <a16:creationId xmlns:a16="http://schemas.microsoft.com/office/drawing/2014/main" id="{A793BCAA-B1A5-E74F-DFA5-9A6CCBE36141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6" name="Group 915">
              <a:extLst>
                <a:ext uri="{FF2B5EF4-FFF2-40B4-BE49-F238E27FC236}">
                  <a16:creationId xmlns:a16="http://schemas.microsoft.com/office/drawing/2014/main" id="{5DB0E66F-2773-5CAC-AD6D-49FF7C5318C6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917" name="Flowchart: Delay 916">
                <a:extLst>
                  <a:ext uri="{FF2B5EF4-FFF2-40B4-BE49-F238E27FC236}">
                    <a16:creationId xmlns:a16="http://schemas.microsoft.com/office/drawing/2014/main" id="{20AE58EE-4480-DFC9-38AE-33C2C9B0C79F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8" name="Flowchart: Delay 917">
                <a:extLst>
                  <a:ext uri="{FF2B5EF4-FFF2-40B4-BE49-F238E27FC236}">
                    <a16:creationId xmlns:a16="http://schemas.microsoft.com/office/drawing/2014/main" id="{0EF87A2F-05EA-984B-51AD-24FC2D7281D8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Flowchart: Delay 918">
                <a:extLst>
                  <a:ext uri="{FF2B5EF4-FFF2-40B4-BE49-F238E27FC236}">
                    <a16:creationId xmlns:a16="http://schemas.microsoft.com/office/drawing/2014/main" id="{5E11822A-5569-C91E-07C3-56B26E67D504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Flowchart: Delay 919">
                <a:extLst>
                  <a:ext uri="{FF2B5EF4-FFF2-40B4-BE49-F238E27FC236}">
                    <a16:creationId xmlns:a16="http://schemas.microsoft.com/office/drawing/2014/main" id="{CAF439B5-67A2-E232-B0C7-A31A6CF8A5DE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25" name="Group 924">
            <a:extLst>
              <a:ext uri="{FF2B5EF4-FFF2-40B4-BE49-F238E27FC236}">
                <a16:creationId xmlns:a16="http://schemas.microsoft.com/office/drawing/2014/main" id="{9068D11A-576D-9CC8-5CDC-A9B2EB7B71A8}"/>
              </a:ext>
            </a:extLst>
          </p:cNvPr>
          <p:cNvGrpSpPr/>
          <p:nvPr/>
        </p:nvGrpSpPr>
        <p:grpSpPr>
          <a:xfrm>
            <a:off x="5038016" y="1914495"/>
            <a:ext cx="473432" cy="523281"/>
            <a:chOff x="11069863" y="1965429"/>
            <a:chExt cx="553675" cy="550344"/>
          </a:xfrm>
        </p:grpSpPr>
        <p:sp>
          <p:nvSpPr>
            <p:cNvPr id="926" name="Oval 925">
              <a:extLst>
                <a:ext uri="{FF2B5EF4-FFF2-40B4-BE49-F238E27FC236}">
                  <a16:creationId xmlns:a16="http://schemas.microsoft.com/office/drawing/2014/main" id="{6A673CDD-336C-68D6-A7D1-91AF917B5F84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Flowchart: Delay 926">
              <a:extLst>
                <a:ext uri="{FF2B5EF4-FFF2-40B4-BE49-F238E27FC236}">
                  <a16:creationId xmlns:a16="http://schemas.microsoft.com/office/drawing/2014/main" id="{D4572788-1944-2908-CCBB-AA9F19EDD303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8" name="Flowchart: Delay 927">
              <a:extLst>
                <a:ext uri="{FF2B5EF4-FFF2-40B4-BE49-F238E27FC236}">
                  <a16:creationId xmlns:a16="http://schemas.microsoft.com/office/drawing/2014/main" id="{CC7D04C1-A13C-0134-3306-5EAE9F744D29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9" name="Group 928">
              <a:extLst>
                <a:ext uri="{FF2B5EF4-FFF2-40B4-BE49-F238E27FC236}">
                  <a16:creationId xmlns:a16="http://schemas.microsoft.com/office/drawing/2014/main" id="{D0723E60-5161-25BB-93A2-7D616E0856D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935" name="Flowchart: Delay 934">
                <a:extLst>
                  <a:ext uri="{FF2B5EF4-FFF2-40B4-BE49-F238E27FC236}">
                    <a16:creationId xmlns:a16="http://schemas.microsoft.com/office/drawing/2014/main" id="{1B014CA2-C8A9-27CA-E0B0-CA4D8497E3FA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Flowchart: Delay 935">
                <a:extLst>
                  <a:ext uri="{FF2B5EF4-FFF2-40B4-BE49-F238E27FC236}">
                    <a16:creationId xmlns:a16="http://schemas.microsoft.com/office/drawing/2014/main" id="{BF094E8C-D1D3-0E47-3076-AD7F495EC121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Flowchart: Delay 936">
                <a:extLst>
                  <a:ext uri="{FF2B5EF4-FFF2-40B4-BE49-F238E27FC236}">
                    <a16:creationId xmlns:a16="http://schemas.microsoft.com/office/drawing/2014/main" id="{148AD76A-F75C-3876-D11D-EBA1000F6ABE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Flowchart: Delay 937">
                <a:extLst>
                  <a:ext uri="{FF2B5EF4-FFF2-40B4-BE49-F238E27FC236}">
                    <a16:creationId xmlns:a16="http://schemas.microsoft.com/office/drawing/2014/main" id="{BDFAE5E1-41C4-8293-CA8C-EB106D4BD4B0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0" name="Group 929">
              <a:extLst>
                <a:ext uri="{FF2B5EF4-FFF2-40B4-BE49-F238E27FC236}">
                  <a16:creationId xmlns:a16="http://schemas.microsoft.com/office/drawing/2014/main" id="{EDECA3F2-4926-5F91-2B40-9F3E189D8838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931" name="Flowchart: Delay 930">
                <a:extLst>
                  <a:ext uri="{FF2B5EF4-FFF2-40B4-BE49-F238E27FC236}">
                    <a16:creationId xmlns:a16="http://schemas.microsoft.com/office/drawing/2014/main" id="{097D191C-577D-DBD2-88E4-9E9A715747DD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2" name="Flowchart: Delay 931">
                <a:extLst>
                  <a:ext uri="{FF2B5EF4-FFF2-40B4-BE49-F238E27FC236}">
                    <a16:creationId xmlns:a16="http://schemas.microsoft.com/office/drawing/2014/main" id="{8293F182-60DF-11F9-189A-11E8A881F68D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Flowchart: Delay 932">
                <a:extLst>
                  <a:ext uri="{FF2B5EF4-FFF2-40B4-BE49-F238E27FC236}">
                    <a16:creationId xmlns:a16="http://schemas.microsoft.com/office/drawing/2014/main" id="{5FDA7173-8A81-808B-4CFD-EF4C14C9AA6E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Flowchart: Delay 933">
                <a:extLst>
                  <a:ext uri="{FF2B5EF4-FFF2-40B4-BE49-F238E27FC236}">
                    <a16:creationId xmlns:a16="http://schemas.microsoft.com/office/drawing/2014/main" id="{7FB2B292-A12B-09CE-55D4-CA9BD39E2FCA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39" name="Group 938">
            <a:extLst>
              <a:ext uri="{FF2B5EF4-FFF2-40B4-BE49-F238E27FC236}">
                <a16:creationId xmlns:a16="http://schemas.microsoft.com/office/drawing/2014/main" id="{EA776F51-AEF7-CB78-5ACA-76CD67CE4D1A}"/>
              </a:ext>
            </a:extLst>
          </p:cNvPr>
          <p:cNvGrpSpPr/>
          <p:nvPr/>
        </p:nvGrpSpPr>
        <p:grpSpPr>
          <a:xfrm>
            <a:off x="5034968" y="3191966"/>
            <a:ext cx="473432" cy="523281"/>
            <a:chOff x="11069863" y="1965429"/>
            <a:chExt cx="553675" cy="550344"/>
          </a:xfrm>
        </p:grpSpPr>
        <p:sp>
          <p:nvSpPr>
            <p:cNvPr id="940" name="Oval 939">
              <a:extLst>
                <a:ext uri="{FF2B5EF4-FFF2-40B4-BE49-F238E27FC236}">
                  <a16:creationId xmlns:a16="http://schemas.microsoft.com/office/drawing/2014/main" id="{E06306D3-C34E-102D-D4CA-80DA745BA520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1" name="Flowchart: Delay 940">
              <a:extLst>
                <a:ext uri="{FF2B5EF4-FFF2-40B4-BE49-F238E27FC236}">
                  <a16:creationId xmlns:a16="http://schemas.microsoft.com/office/drawing/2014/main" id="{74672E82-EAD6-DC40-3D6C-9BFC916821B5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2" name="Flowchart: Delay 941">
              <a:extLst>
                <a:ext uri="{FF2B5EF4-FFF2-40B4-BE49-F238E27FC236}">
                  <a16:creationId xmlns:a16="http://schemas.microsoft.com/office/drawing/2014/main" id="{50D6307C-B920-D830-19F7-9B78C137CD75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3" name="Group 942">
              <a:extLst>
                <a:ext uri="{FF2B5EF4-FFF2-40B4-BE49-F238E27FC236}">
                  <a16:creationId xmlns:a16="http://schemas.microsoft.com/office/drawing/2014/main" id="{C8C9EBA0-442D-7C01-A36B-445EE4A7A7B1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949" name="Flowchart: Delay 948">
                <a:extLst>
                  <a:ext uri="{FF2B5EF4-FFF2-40B4-BE49-F238E27FC236}">
                    <a16:creationId xmlns:a16="http://schemas.microsoft.com/office/drawing/2014/main" id="{837E09C5-DA71-2609-9EB3-41CAD7F8DC0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Flowchart: Delay 949">
                <a:extLst>
                  <a:ext uri="{FF2B5EF4-FFF2-40B4-BE49-F238E27FC236}">
                    <a16:creationId xmlns:a16="http://schemas.microsoft.com/office/drawing/2014/main" id="{FED97CB8-F87D-253A-0E78-1EEA3C135585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Flowchart: Delay 950">
                <a:extLst>
                  <a:ext uri="{FF2B5EF4-FFF2-40B4-BE49-F238E27FC236}">
                    <a16:creationId xmlns:a16="http://schemas.microsoft.com/office/drawing/2014/main" id="{E398E9AC-49A4-C612-FA18-F74C5AF7DF17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Flowchart: Delay 951">
                <a:extLst>
                  <a:ext uri="{FF2B5EF4-FFF2-40B4-BE49-F238E27FC236}">
                    <a16:creationId xmlns:a16="http://schemas.microsoft.com/office/drawing/2014/main" id="{73F382CE-6E78-AE9F-0531-965B3DE6777A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4" name="Group 943">
              <a:extLst>
                <a:ext uri="{FF2B5EF4-FFF2-40B4-BE49-F238E27FC236}">
                  <a16:creationId xmlns:a16="http://schemas.microsoft.com/office/drawing/2014/main" id="{C13815A8-8823-41A3-67CD-CB26DB29321A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945" name="Flowchart: Delay 944">
                <a:extLst>
                  <a:ext uri="{FF2B5EF4-FFF2-40B4-BE49-F238E27FC236}">
                    <a16:creationId xmlns:a16="http://schemas.microsoft.com/office/drawing/2014/main" id="{6E8A6DCA-4FFE-B447-05A7-B44708E0AD00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6" name="Flowchart: Delay 945">
                <a:extLst>
                  <a:ext uri="{FF2B5EF4-FFF2-40B4-BE49-F238E27FC236}">
                    <a16:creationId xmlns:a16="http://schemas.microsoft.com/office/drawing/2014/main" id="{D79968AB-2C30-0E66-C6F8-DC0C93B9EFED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Flowchart: Delay 946">
                <a:extLst>
                  <a:ext uri="{FF2B5EF4-FFF2-40B4-BE49-F238E27FC236}">
                    <a16:creationId xmlns:a16="http://schemas.microsoft.com/office/drawing/2014/main" id="{1594D79C-0923-EF7B-D195-AFFFC3611EC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Flowchart: Delay 947">
                <a:extLst>
                  <a:ext uri="{FF2B5EF4-FFF2-40B4-BE49-F238E27FC236}">
                    <a16:creationId xmlns:a16="http://schemas.microsoft.com/office/drawing/2014/main" id="{DFD1EC42-A713-266D-CD7A-DE970E9DD106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53" name="Group 952">
            <a:extLst>
              <a:ext uri="{FF2B5EF4-FFF2-40B4-BE49-F238E27FC236}">
                <a16:creationId xmlns:a16="http://schemas.microsoft.com/office/drawing/2014/main" id="{917293E4-2750-6119-5776-F3D6B9103569}"/>
              </a:ext>
            </a:extLst>
          </p:cNvPr>
          <p:cNvGrpSpPr/>
          <p:nvPr/>
        </p:nvGrpSpPr>
        <p:grpSpPr>
          <a:xfrm>
            <a:off x="7214288" y="1951071"/>
            <a:ext cx="473432" cy="523281"/>
            <a:chOff x="11069863" y="1965429"/>
            <a:chExt cx="553675" cy="550344"/>
          </a:xfrm>
        </p:grpSpPr>
        <p:sp>
          <p:nvSpPr>
            <p:cNvPr id="954" name="Oval 953">
              <a:extLst>
                <a:ext uri="{FF2B5EF4-FFF2-40B4-BE49-F238E27FC236}">
                  <a16:creationId xmlns:a16="http://schemas.microsoft.com/office/drawing/2014/main" id="{57F13A70-6F45-FB94-B4BB-5456BA9C3368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5" name="Flowchart: Delay 954">
              <a:extLst>
                <a:ext uri="{FF2B5EF4-FFF2-40B4-BE49-F238E27FC236}">
                  <a16:creationId xmlns:a16="http://schemas.microsoft.com/office/drawing/2014/main" id="{4F9924AB-E5D5-4F0F-3CA1-305DCC45AA2B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6" name="Flowchart: Delay 955">
              <a:extLst>
                <a:ext uri="{FF2B5EF4-FFF2-40B4-BE49-F238E27FC236}">
                  <a16:creationId xmlns:a16="http://schemas.microsoft.com/office/drawing/2014/main" id="{848D2DC2-2593-CE91-D6D6-E1112D08DA48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7" name="Group 956">
              <a:extLst>
                <a:ext uri="{FF2B5EF4-FFF2-40B4-BE49-F238E27FC236}">
                  <a16:creationId xmlns:a16="http://schemas.microsoft.com/office/drawing/2014/main" id="{783780AE-D911-292C-F727-D58525E64358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707" name="Flowchart: Delay 706">
                <a:extLst>
                  <a:ext uri="{FF2B5EF4-FFF2-40B4-BE49-F238E27FC236}">
                    <a16:creationId xmlns:a16="http://schemas.microsoft.com/office/drawing/2014/main" id="{519B6676-269F-9404-8297-4F822AA3F271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Flowchart: Delay 707">
                <a:extLst>
                  <a:ext uri="{FF2B5EF4-FFF2-40B4-BE49-F238E27FC236}">
                    <a16:creationId xmlns:a16="http://schemas.microsoft.com/office/drawing/2014/main" id="{07281883-1F6F-A667-C82E-309D2BF8CF95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9" name="Flowchart: Delay 708">
                <a:extLst>
                  <a:ext uri="{FF2B5EF4-FFF2-40B4-BE49-F238E27FC236}">
                    <a16:creationId xmlns:a16="http://schemas.microsoft.com/office/drawing/2014/main" id="{8FED6447-4F85-3EA4-84A4-8C60F60C6783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Flowchart: Delay 709">
                <a:extLst>
                  <a:ext uri="{FF2B5EF4-FFF2-40B4-BE49-F238E27FC236}">
                    <a16:creationId xmlns:a16="http://schemas.microsoft.com/office/drawing/2014/main" id="{3BEC1B79-7691-1632-50C2-A2A405F66C93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8" name="Group 957">
              <a:extLst>
                <a:ext uri="{FF2B5EF4-FFF2-40B4-BE49-F238E27FC236}">
                  <a16:creationId xmlns:a16="http://schemas.microsoft.com/office/drawing/2014/main" id="{0721B2FB-7C80-3D18-53DF-A0595C7064B6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959" name="Flowchart: Delay 958">
                <a:extLst>
                  <a:ext uri="{FF2B5EF4-FFF2-40B4-BE49-F238E27FC236}">
                    <a16:creationId xmlns:a16="http://schemas.microsoft.com/office/drawing/2014/main" id="{F8FA6B3F-DAF2-9933-A16B-84B5F6ECB6F0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Flowchart: Delay 703">
                <a:extLst>
                  <a:ext uri="{FF2B5EF4-FFF2-40B4-BE49-F238E27FC236}">
                    <a16:creationId xmlns:a16="http://schemas.microsoft.com/office/drawing/2014/main" id="{D56D2CF4-E750-756B-66D4-79CD2764108B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Flowchart: Delay 704">
                <a:extLst>
                  <a:ext uri="{FF2B5EF4-FFF2-40B4-BE49-F238E27FC236}">
                    <a16:creationId xmlns:a16="http://schemas.microsoft.com/office/drawing/2014/main" id="{6ED9972F-74BD-DE5E-2106-6DB5A71D6678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Flowchart: Delay 705">
                <a:extLst>
                  <a:ext uri="{FF2B5EF4-FFF2-40B4-BE49-F238E27FC236}">
                    <a16:creationId xmlns:a16="http://schemas.microsoft.com/office/drawing/2014/main" id="{D6477DCB-4F90-0A0D-297B-B3420A96EF9F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7F0F4877-4952-A383-0F21-25A65E8655EC}"/>
              </a:ext>
            </a:extLst>
          </p:cNvPr>
          <p:cNvGrpSpPr/>
          <p:nvPr/>
        </p:nvGrpSpPr>
        <p:grpSpPr>
          <a:xfrm>
            <a:off x="7232576" y="3167359"/>
            <a:ext cx="473432" cy="523281"/>
            <a:chOff x="11069863" y="1965429"/>
            <a:chExt cx="553675" cy="550344"/>
          </a:xfrm>
        </p:grpSpPr>
        <p:sp>
          <p:nvSpPr>
            <p:cNvPr id="712" name="Oval 711">
              <a:extLst>
                <a:ext uri="{FF2B5EF4-FFF2-40B4-BE49-F238E27FC236}">
                  <a16:creationId xmlns:a16="http://schemas.microsoft.com/office/drawing/2014/main" id="{66079A9E-ECCD-D63D-11C6-AD0103657715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Flowchart: Delay 712">
              <a:extLst>
                <a:ext uri="{FF2B5EF4-FFF2-40B4-BE49-F238E27FC236}">
                  <a16:creationId xmlns:a16="http://schemas.microsoft.com/office/drawing/2014/main" id="{3ADF9BE7-5681-1F43-4AB2-8560A3BBF5D2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Flowchart: Delay 713">
              <a:extLst>
                <a:ext uri="{FF2B5EF4-FFF2-40B4-BE49-F238E27FC236}">
                  <a16:creationId xmlns:a16="http://schemas.microsoft.com/office/drawing/2014/main" id="{DCBB54A7-2241-33E1-914E-11ADA0CEC51A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BAA1EEAB-C289-5604-CD24-62BCE6BE549B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847" name="Flowchart: Delay 846">
                <a:extLst>
                  <a:ext uri="{FF2B5EF4-FFF2-40B4-BE49-F238E27FC236}">
                    <a16:creationId xmlns:a16="http://schemas.microsoft.com/office/drawing/2014/main" id="{FF596F27-0BCC-0DE7-A031-699055668CD0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Flowchart: Delay 847">
                <a:extLst>
                  <a:ext uri="{FF2B5EF4-FFF2-40B4-BE49-F238E27FC236}">
                    <a16:creationId xmlns:a16="http://schemas.microsoft.com/office/drawing/2014/main" id="{14DDEDAD-B91F-CAE2-BB7F-EB66F7799D2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Flowchart: Delay 848">
                <a:extLst>
                  <a:ext uri="{FF2B5EF4-FFF2-40B4-BE49-F238E27FC236}">
                    <a16:creationId xmlns:a16="http://schemas.microsoft.com/office/drawing/2014/main" id="{2316D4CD-C3D8-4E38-B1E9-3567FBAD13FD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Flowchart: Delay 849">
                <a:extLst>
                  <a:ext uri="{FF2B5EF4-FFF2-40B4-BE49-F238E27FC236}">
                    <a16:creationId xmlns:a16="http://schemas.microsoft.com/office/drawing/2014/main" id="{DF2B90C0-62A1-0F44-1E07-479D1B317182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6" name="Group 715">
              <a:extLst>
                <a:ext uri="{FF2B5EF4-FFF2-40B4-BE49-F238E27FC236}">
                  <a16:creationId xmlns:a16="http://schemas.microsoft.com/office/drawing/2014/main" id="{A880C2F6-94E9-04C3-9C98-5BD49762566C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717" name="Flowchart: Delay 716">
                <a:extLst>
                  <a:ext uri="{FF2B5EF4-FFF2-40B4-BE49-F238E27FC236}">
                    <a16:creationId xmlns:a16="http://schemas.microsoft.com/office/drawing/2014/main" id="{78DF451C-B2EA-B836-8C96-0F89305F3F78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Flowchart: Delay 717">
                <a:extLst>
                  <a:ext uri="{FF2B5EF4-FFF2-40B4-BE49-F238E27FC236}">
                    <a16:creationId xmlns:a16="http://schemas.microsoft.com/office/drawing/2014/main" id="{A8BC887F-C1FC-28B0-35DF-A1B579E99C68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Flowchart: Delay 718">
                <a:extLst>
                  <a:ext uri="{FF2B5EF4-FFF2-40B4-BE49-F238E27FC236}">
                    <a16:creationId xmlns:a16="http://schemas.microsoft.com/office/drawing/2014/main" id="{F9492F1A-4858-8FEC-58DC-B414F96BFC5E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4" name="Flowchart: Delay 773">
                <a:extLst>
                  <a:ext uri="{FF2B5EF4-FFF2-40B4-BE49-F238E27FC236}">
                    <a16:creationId xmlns:a16="http://schemas.microsoft.com/office/drawing/2014/main" id="{EBC93DB0-EAD0-1034-6468-9FDCAFA1088C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51" name="Group 850">
            <a:extLst>
              <a:ext uri="{FF2B5EF4-FFF2-40B4-BE49-F238E27FC236}">
                <a16:creationId xmlns:a16="http://schemas.microsoft.com/office/drawing/2014/main" id="{CAD8C12A-B37B-80D9-8FD1-DDFE7BBB003C}"/>
              </a:ext>
            </a:extLst>
          </p:cNvPr>
          <p:cNvGrpSpPr/>
          <p:nvPr/>
        </p:nvGrpSpPr>
        <p:grpSpPr>
          <a:xfrm>
            <a:off x="6146811" y="3885680"/>
            <a:ext cx="425850" cy="487150"/>
            <a:chOff x="11069863" y="1965429"/>
            <a:chExt cx="553675" cy="550344"/>
          </a:xfrm>
        </p:grpSpPr>
        <p:sp>
          <p:nvSpPr>
            <p:cNvPr id="852" name="Oval 851">
              <a:extLst>
                <a:ext uri="{FF2B5EF4-FFF2-40B4-BE49-F238E27FC236}">
                  <a16:creationId xmlns:a16="http://schemas.microsoft.com/office/drawing/2014/main" id="{CAC5C639-C585-E8B2-F717-A0B25989FA6E}"/>
                </a:ext>
              </a:extLst>
            </p:cNvPr>
            <p:cNvSpPr/>
            <p:nvPr/>
          </p:nvSpPr>
          <p:spPr>
            <a:xfrm>
              <a:off x="11167252" y="2066024"/>
              <a:ext cx="345056" cy="35368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3" name="Flowchart: Delay 852">
              <a:extLst>
                <a:ext uri="{FF2B5EF4-FFF2-40B4-BE49-F238E27FC236}">
                  <a16:creationId xmlns:a16="http://schemas.microsoft.com/office/drawing/2014/main" id="{DD35FFDA-51AD-B3BA-9008-EA22A62492C8}"/>
                </a:ext>
              </a:extLst>
            </p:cNvPr>
            <p:cNvSpPr/>
            <p:nvPr/>
          </p:nvSpPr>
          <p:spPr>
            <a:xfrm rot="5400000">
              <a:off x="11311467" y="2434578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4" name="Flowchart: Delay 853">
              <a:extLst>
                <a:ext uri="{FF2B5EF4-FFF2-40B4-BE49-F238E27FC236}">
                  <a16:creationId xmlns:a16="http://schemas.microsoft.com/office/drawing/2014/main" id="{C39307E3-E327-BC2B-A22F-5111EA16CE0D}"/>
                </a:ext>
              </a:extLst>
            </p:cNvPr>
            <p:cNvSpPr/>
            <p:nvPr/>
          </p:nvSpPr>
          <p:spPr>
            <a:xfrm rot="16200000">
              <a:off x="11307511" y="1957241"/>
              <a:ext cx="73007" cy="89383"/>
            </a:xfrm>
            <a:prstGeom prst="flowChartDelay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55" name="Group 854">
              <a:extLst>
                <a:ext uri="{FF2B5EF4-FFF2-40B4-BE49-F238E27FC236}">
                  <a16:creationId xmlns:a16="http://schemas.microsoft.com/office/drawing/2014/main" id="{1E81D392-E51A-0382-879D-7BE84BBE02F7}"/>
                </a:ext>
              </a:extLst>
            </p:cNvPr>
            <p:cNvGrpSpPr/>
            <p:nvPr/>
          </p:nvGrpSpPr>
          <p:grpSpPr>
            <a:xfrm>
              <a:off x="11069863" y="2014663"/>
              <a:ext cx="184212" cy="464606"/>
              <a:chOff x="11069863" y="2014663"/>
              <a:chExt cx="184212" cy="464606"/>
            </a:xfrm>
          </p:grpSpPr>
          <p:sp>
            <p:nvSpPr>
              <p:cNvPr id="861" name="Flowchart: Delay 860">
                <a:extLst>
                  <a:ext uri="{FF2B5EF4-FFF2-40B4-BE49-F238E27FC236}">
                    <a16:creationId xmlns:a16="http://schemas.microsoft.com/office/drawing/2014/main" id="{A22D33AF-EADF-650D-5592-EAB98BD23528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Flowchart: Delay 861">
                <a:extLst>
                  <a:ext uri="{FF2B5EF4-FFF2-40B4-BE49-F238E27FC236}">
                    <a16:creationId xmlns:a16="http://schemas.microsoft.com/office/drawing/2014/main" id="{41D67199-6FB4-73A0-9C35-7882219787A0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Flowchart: Delay 862">
                <a:extLst>
                  <a:ext uri="{FF2B5EF4-FFF2-40B4-BE49-F238E27FC236}">
                    <a16:creationId xmlns:a16="http://schemas.microsoft.com/office/drawing/2014/main" id="{59404EFA-F1A2-4D85-CC15-458DC52C0D6F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Flowchart: Delay 863">
                <a:extLst>
                  <a:ext uri="{FF2B5EF4-FFF2-40B4-BE49-F238E27FC236}">
                    <a16:creationId xmlns:a16="http://schemas.microsoft.com/office/drawing/2014/main" id="{B69D2711-74FC-4EF9-A7C0-D70B5290A4A9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6" name="Group 855">
              <a:extLst>
                <a:ext uri="{FF2B5EF4-FFF2-40B4-BE49-F238E27FC236}">
                  <a16:creationId xmlns:a16="http://schemas.microsoft.com/office/drawing/2014/main" id="{8FB1DF47-FF27-55A7-F79A-250330D4C3A8}"/>
                </a:ext>
              </a:extLst>
            </p:cNvPr>
            <p:cNvGrpSpPr/>
            <p:nvPr/>
          </p:nvGrpSpPr>
          <p:grpSpPr>
            <a:xfrm rot="10954992">
              <a:off x="11439326" y="2010562"/>
              <a:ext cx="184212" cy="464606"/>
              <a:chOff x="11069863" y="2014663"/>
              <a:chExt cx="184212" cy="464606"/>
            </a:xfrm>
          </p:grpSpPr>
          <p:sp>
            <p:nvSpPr>
              <p:cNvPr id="857" name="Flowchart: Delay 856">
                <a:extLst>
                  <a:ext uri="{FF2B5EF4-FFF2-40B4-BE49-F238E27FC236}">
                    <a16:creationId xmlns:a16="http://schemas.microsoft.com/office/drawing/2014/main" id="{25C74BC5-5D70-BE82-5FCF-B7A6B8F599A3}"/>
                  </a:ext>
                </a:extLst>
              </p:cNvPr>
              <p:cNvSpPr/>
              <p:nvPr/>
            </p:nvSpPr>
            <p:spPr>
              <a:xfrm rot="7555598">
                <a:off x="11172880" y="239807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Flowchart: Delay 857">
                <a:extLst>
                  <a:ext uri="{FF2B5EF4-FFF2-40B4-BE49-F238E27FC236}">
                    <a16:creationId xmlns:a16="http://schemas.microsoft.com/office/drawing/2014/main" id="{58ECFD28-93C9-3B83-EA33-28B5E8196A39}"/>
                  </a:ext>
                </a:extLst>
              </p:cNvPr>
              <p:cNvSpPr/>
              <p:nvPr/>
            </p:nvSpPr>
            <p:spPr>
              <a:xfrm rot="8415058">
                <a:off x="11075886" y="2293654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Flowchart: Delay 858">
                <a:extLst>
                  <a:ext uri="{FF2B5EF4-FFF2-40B4-BE49-F238E27FC236}">
                    <a16:creationId xmlns:a16="http://schemas.microsoft.com/office/drawing/2014/main" id="{4B176394-C539-6067-A841-086A85FC59E3}"/>
                  </a:ext>
                </a:extLst>
              </p:cNvPr>
              <p:cNvSpPr/>
              <p:nvPr/>
            </p:nvSpPr>
            <p:spPr>
              <a:xfrm rot="13552170">
                <a:off x="11158613" y="2006475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Flowchart: Delay 859">
                <a:extLst>
                  <a:ext uri="{FF2B5EF4-FFF2-40B4-BE49-F238E27FC236}">
                    <a16:creationId xmlns:a16="http://schemas.microsoft.com/office/drawing/2014/main" id="{A0BEC2D5-9654-9A32-DCDC-F8EFB9C5B7A6}"/>
                  </a:ext>
                </a:extLst>
              </p:cNvPr>
              <p:cNvSpPr/>
              <p:nvPr/>
            </p:nvSpPr>
            <p:spPr>
              <a:xfrm rot="12094838">
                <a:off x="11069863" y="2136032"/>
                <a:ext cx="73007" cy="89383"/>
              </a:xfrm>
              <a:prstGeom prst="flowChartDelay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05" name="TextBox 504">
            <a:extLst>
              <a:ext uri="{FF2B5EF4-FFF2-40B4-BE49-F238E27FC236}">
                <a16:creationId xmlns:a16="http://schemas.microsoft.com/office/drawing/2014/main" id="{723DB95B-C208-DF40-7ABC-61501512747A}"/>
              </a:ext>
            </a:extLst>
          </p:cNvPr>
          <p:cNvSpPr txBox="1"/>
          <p:nvPr/>
        </p:nvSpPr>
        <p:spPr>
          <a:xfrm>
            <a:off x="3436495" y="2669239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C555F0-7250-A0F1-A808-A746C9DF2BCD}"/>
              </a:ext>
            </a:extLst>
          </p:cNvPr>
          <p:cNvSpPr txBox="1"/>
          <p:nvPr/>
        </p:nvSpPr>
        <p:spPr>
          <a:xfrm>
            <a:off x="3445639" y="2047889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6ED80CF-ED59-94C2-91F0-8F479B4BD212}"/>
              </a:ext>
            </a:extLst>
          </p:cNvPr>
          <p:cNvSpPr txBox="1"/>
          <p:nvPr/>
        </p:nvSpPr>
        <p:spPr>
          <a:xfrm>
            <a:off x="3427351" y="3319572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CEFFBA3-5CE5-0A31-ADB6-AFA1FE490980}"/>
              </a:ext>
            </a:extLst>
          </p:cNvPr>
          <p:cNvSpPr txBox="1"/>
          <p:nvPr/>
        </p:nvSpPr>
        <p:spPr>
          <a:xfrm>
            <a:off x="3418207" y="3925408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EE4B1D6-BCC5-0190-346F-1445AF8227FB}"/>
              </a:ext>
            </a:extLst>
          </p:cNvPr>
          <p:cNvSpPr txBox="1"/>
          <p:nvPr/>
        </p:nvSpPr>
        <p:spPr>
          <a:xfrm>
            <a:off x="4006416" y="3925408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728EABC-0B6A-2EA3-D5BC-1CB6FDDD494F}"/>
              </a:ext>
            </a:extLst>
          </p:cNvPr>
          <p:cNvSpPr txBox="1"/>
          <p:nvPr/>
        </p:nvSpPr>
        <p:spPr>
          <a:xfrm>
            <a:off x="4006416" y="3319571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21979B8-43DE-E8C6-3C19-0E7AE96F12ED}"/>
              </a:ext>
            </a:extLst>
          </p:cNvPr>
          <p:cNvSpPr txBox="1"/>
          <p:nvPr/>
        </p:nvSpPr>
        <p:spPr>
          <a:xfrm>
            <a:off x="4006416" y="2722878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F8C398A-3148-91B1-0B00-187640EB275C}"/>
              </a:ext>
            </a:extLst>
          </p:cNvPr>
          <p:cNvSpPr txBox="1"/>
          <p:nvPr/>
        </p:nvSpPr>
        <p:spPr>
          <a:xfrm>
            <a:off x="4548905" y="2047889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A39A9B7-E873-2FE7-3AC2-02049CC57EA9}"/>
              </a:ext>
            </a:extLst>
          </p:cNvPr>
          <p:cNvSpPr txBox="1"/>
          <p:nvPr/>
        </p:nvSpPr>
        <p:spPr>
          <a:xfrm>
            <a:off x="3997272" y="2038378"/>
            <a:ext cx="25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15BC2E1-024A-3A07-203C-38995B770E42}"/>
              </a:ext>
            </a:extLst>
          </p:cNvPr>
          <p:cNvSpPr txBox="1"/>
          <p:nvPr/>
        </p:nvSpPr>
        <p:spPr>
          <a:xfrm>
            <a:off x="4503185" y="3953966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12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304F5CD-F535-6E44-8FE7-790358C2A979}"/>
              </a:ext>
            </a:extLst>
          </p:cNvPr>
          <p:cNvSpPr txBox="1"/>
          <p:nvPr/>
        </p:nvSpPr>
        <p:spPr>
          <a:xfrm>
            <a:off x="4503185" y="2650458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CA2B39D-A4D7-84E7-5B62-F6DDCDB55A4D}"/>
              </a:ext>
            </a:extLst>
          </p:cNvPr>
          <p:cNvSpPr txBox="1"/>
          <p:nvPr/>
        </p:nvSpPr>
        <p:spPr>
          <a:xfrm>
            <a:off x="4525581" y="3274554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E1E8DF4-8010-3FAD-E24B-42115D15E750}"/>
              </a:ext>
            </a:extLst>
          </p:cNvPr>
          <p:cNvSpPr txBox="1"/>
          <p:nvPr/>
        </p:nvSpPr>
        <p:spPr>
          <a:xfrm>
            <a:off x="5082250" y="3944821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13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AC9E03C-9EA5-9F2A-AA4E-0D9FC1307727}"/>
              </a:ext>
            </a:extLst>
          </p:cNvPr>
          <p:cNvSpPr txBox="1"/>
          <p:nvPr/>
        </p:nvSpPr>
        <p:spPr>
          <a:xfrm>
            <a:off x="5073106" y="2641171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D8FB1C2-B7E5-2F7F-8031-454E0D62B96F}"/>
              </a:ext>
            </a:extLst>
          </p:cNvPr>
          <p:cNvSpPr txBox="1"/>
          <p:nvPr/>
        </p:nvSpPr>
        <p:spPr>
          <a:xfrm>
            <a:off x="5089580" y="3319571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1354FDC-64B4-D97F-99C3-FED591FE0762}"/>
              </a:ext>
            </a:extLst>
          </p:cNvPr>
          <p:cNvSpPr txBox="1"/>
          <p:nvPr/>
        </p:nvSpPr>
        <p:spPr>
          <a:xfrm>
            <a:off x="5089580" y="2047888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16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2B56FBCE-7DC4-B732-59AC-5E147304F407}"/>
              </a:ext>
            </a:extLst>
          </p:cNvPr>
          <p:cNvSpPr txBox="1"/>
          <p:nvPr/>
        </p:nvSpPr>
        <p:spPr>
          <a:xfrm>
            <a:off x="5649595" y="3999543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17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69B2AF8-96DC-12B7-3DAD-2CE8C0217BBD}"/>
              </a:ext>
            </a:extLst>
          </p:cNvPr>
          <p:cNvSpPr txBox="1"/>
          <p:nvPr/>
        </p:nvSpPr>
        <p:spPr>
          <a:xfrm>
            <a:off x="6167503" y="3999686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18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9E3AC35-4EC9-1655-EC93-C25E4CDCE30D}"/>
              </a:ext>
            </a:extLst>
          </p:cNvPr>
          <p:cNvSpPr txBox="1"/>
          <p:nvPr/>
        </p:nvSpPr>
        <p:spPr>
          <a:xfrm>
            <a:off x="6725931" y="3999543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19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DBD63C6-8C67-8E38-72C8-2DE04DEE7FB9}"/>
              </a:ext>
            </a:extLst>
          </p:cNvPr>
          <p:cNvSpPr txBox="1"/>
          <p:nvPr/>
        </p:nvSpPr>
        <p:spPr>
          <a:xfrm>
            <a:off x="7284359" y="3944821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7DC5E48-A060-E3A3-6F95-10890C50D05D}"/>
              </a:ext>
            </a:extLst>
          </p:cNvPr>
          <p:cNvSpPr txBox="1"/>
          <p:nvPr/>
        </p:nvSpPr>
        <p:spPr>
          <a:xfrm>
            <a:off x="7293503" y="3290500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39481AC-4E02-DFAC-8841-90AC9AB4B673}"/>
              </a:ext>
            </a:extLst>
          </p:cNvPr>
          <p:cNvSpPr txBox="1"/>
          <p:nvPr/>
        </p:nvSpPr>
        <p:spPr>
          <a:xfrm>
            <a:off x="7280286" y="2663468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D49C6FD-0316-1B0F-EF94-74C7E400D28B}"/>
              </a:ext>
            </a:extLst>
          </p:cNvPr>
          <p:cNvSpPr txBox="1"/>
          <p:nvPr/>
        </p:nvSpPr>
        <p:spPr>
          <a:xfrm>
            <a:off x="7263348" y="2072953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131E27C-2B0E-6465-866F-67E6E2E81CB8}"/>
              </a:ext>
            </a:extLst>
          </p:cNvPr>
          <p:cNvSpPr txBox="1"/>
          <p:nvPr/>
        </p:nvSpPr>
        <p:spPr>
          <a:xfrm>
            <a:off x="7851093" y="2081954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2A3B89E-4C0A-5EAA-95CE-9FEBB53F95BE}"/>
              </a:ext>
            </a:extLst>
          </p:cNvPr>
          <p:cNvSpPr txBox="1"/>
          <p:nvPr/>
        </p:nvSpPr>
        <p:spPr>
          <a:xfrm>
            <a:off x="7851557" y="2681756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D850473-A8A6-7F20-8A9A-B31A146415D1}"/>
              </a:ext>
            </a:extLst>
          </p:cNvPr>
          <p:cNvSpPr txBox="1"/>
          <p:nvPr/>
        </p:nvSpPr>
        <p:spPr>
          <a:xfrm>
            <a:off x="7860903" y="3288591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26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52FA542-BCB7-6A9E-7D1E-4FB0AB886095}"/>
              </a:ext>
            </a:extLst>
          </p:cNvPr>
          <p:cNvSpPr txBox="1"/>
          <p:nvPr/>
        </p:nvSpPr>
        <p:spPr>
          <a:xfrm>
            <a:off x="7851093" y="3972254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27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307BE2-7BE3-DC6A-C332-4E7A9AE61370}"/>
              </a:ext>
            </a:extLst>
          </p:cNvPr>
          <p:cNvSpPr txBox="1"/>
          <p:nvPr/>
        </p:nvSpPr>
        <p:spPr>
          <a:xfrm>
            <a:off x="8427809" y="3944822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8C08C41-3980-26F5-3720-8484C1D75188}"/>
              </a:ext>
            </a:extLst>
          </p:cNvPr>
          <p:cNvSpPr txBox="1"/>
          <p:nvPr/>
        </p:nvSpPr>
        <p:spPr>
          <a:xfrm>
            <a:off x="8434747" y="3337859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29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5EE39E2-A2AE-AD92-A3CC-5ECDCE3FD41D}"/>
              </a:ext>
            </a:extLst>
          </p:cNvPr>
          <p:cNvSpPr txBox="1"/>
          <p:nvPr/>
        </p:nvSpPr>
        <p:spPr>
          <a:xfrm>
            <a:off x="8427809" y="2750167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51020F00-9D06-85A4-BD4A-8318659508DD}"/>
              </a:ext>
            </a:extLst>
          </p:cNvPr>
          <p:cNvSpPr txBox="1"/>
          <p:nvPr/>
        </p:nvSpPr>
        <p:spPr>
          <a:xfrm>
            <a:off x="8427809" y="2054323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31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12007B0-13B5-DDE1-A362-A7CFE88556B2}"/>
              </a:ext>
            </a:extLst>
          </p:cNvPr>
          <p:cNvSpPr txBox="1"/>
          <p:nvPr/>
        </p:nvSpPr>
        <p:spPr>
          <a:xfrm>
            <a:off x="8970492" y="2039936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32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E71AE1B-2299-73B0-AE69-C36B3BD209A7}"/>
              </a:ext>
            </a:extLst>
          </p:cNvPr>
          <p:cNvSpPr txBox="1"/>
          <p:nvPr/>
        </p:nvSpPr>
        <p:spPr>
          <a:xfrm>
            <a:off x="8989936" y="2664518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33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396F4E1-4D82-43D7-B7B4-FD4EC6D2454B}"/>
              </a:ext>
            </a:extLst>
          </p:cNvPr>
          <p:cNvSpPr txBox="1"/>
          <p:nvPr/>
        </p:nvSpPr>
        <p:spPr>
          <a:xfrm>
            <a:off x="8979793" y="3252157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34</a:t>
            </a:r>
          </a:p>
        </p:txBody>
      </p:sp>
      <p:sp>
        <p:nvSpPr>
          <p:cNvPr id="720" name="TextBox 719">
            <a:extLst>
              <a:ext uri="{FF2B5EF4-FFF2-40B4-BE49-F238E27FC236}">
                <a16:creationId xmlns:a16="http://schemas.microsoft.com/office/drawing/2014/main" id="{0B139E3A-360C-935D-6644-4EE2E004805B}"/>
              </a:ext>
            </a:extLst>
          </p:cNvPr>
          <p:cNvSpPr txBox="1"/>
          <p:nvPr/>
        </p:nvSpPr>
        <p:spPr>
          <a:xfrm>
            <a:off x="8987587" y="3934409"/>
            <a:ext cx="365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35</a:t>
            </a:r>
          </a:p>
        </p:txBody>
      </p:sp>
      <p:sp>
        <p:nvSpPr>
          <p:cNvPr id="722" name="TextBox 721">
            <a:extLst>
              <a:ext uri="{FF2B5EF4-FFF2-40B4-BE49-F238E27FC236}">
                <a16:creationId xmlns:a16="http://schemas.microsoft.com/office/drawing/2014/main" id="{D75BE4D0-3163-9F01-39EE-DC81DEC6C009}"/>
              </a:ext>
            </a:extLst>
          </p:cNvPr>
          <p:cNvSpPr txBox="1"/>
          <p:nvPr/>
        </p:nvSpPr>
        <p:spPr>
          <a:xfrm>
            <a:off x="5166360" y="512064"/>
            <a:ext cx="23317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entury Gothic" panose="020B0502020202020204" pitchFamily="34" charset="0"/>
              </a:rPr>
              <a:t>TABLE NUMBERS</a:t>
            </a:r>
          </a:p>
        </p:txBody>
      </p:sp>
      <p:sp>
        <p:nvSpPr>
          <p:cNvPr id="504" name="Flowchart: Delay 503">
            <a:extLst>
              <a:ext uri="{FF2B5EF4-FFF2-40B4-BE49-F238E27FC236}">
                <a16:creationId xmlns:a16="http://schemas.microsoft.com/office/drawing/2014/main" id="{9DD21A2A-EEC6-5819-7240-C592AB01B2D0}"/>
              </a:ext>
            </a:extLst>
          </p:cNvPr>
          <p:cNvSpPr/>
          <p:nvPr/>
        </p:nvSpPr>
        <p:spPr>
          <a:xfrm rot="10800000">
            <a:off x="4509291" y="3607448"/>
            <a:ext cx="62426" cy="84988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Delay 102">
            <a:extLst>
              <a:ext uri="{FF2B5EF4-FFF2-40B4-BE49-F238E27FC236}">
                <a16:creationId xmlns:a16="http://schemas.microsoft.com/office/drawing/2014/main" id="{A7234B6E-FAE8-97BB-C735-D2AC3D4F6E9A}"/>
              </a:ext>
            </a:extLst>
          </p:cNvPr>
          <p:cNvSpPr/>
          <p:nvPr/>
        </p:nvSpPr>
        <p:spPr>
          <a:xfrm>
            <a:off x="4798883" y="3611428"/>
            <a:ext cx="62426" cy="84988"/>
          </a:xfrm>
          <a:prstGeom prst="flowChartDelay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val 501">
            <a:extLst>
              <a:ext uri="{FF2B5EF4-FFF2-40B4-BE49-F238E27FC236}">
                <a16:creationId xmlns:a16="http://schemas.microsoft.com/office/drawing/2014/main" id="{51E2B794-5CEC-8732-6827-A1186D3CB48D}"/>
              </a:ext>
            </a:extLst>
          </p:cNvPr>
          <p:cNvSpPr/>
          <p:nvPr/>
        </p:nvSpPr>
        <p:spPr>
          <a:xfrm>
            <a:off x="3225285" y="576578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47978B8E-36AC-00E3-49B2-77F3C9A7CB19}"/>
              </a:ext>
            </a:extLst>
          </p:cNvPr>
          <p:cNvSpPr/>
          <p:nvPr/>
        </p:nvSpPr>
        <p:spPr>
          <a:xfrm>
            <a:off x="3929291" y="576578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Oval 737">
            <a:extLst>
              <a:ext uri="{FF2B5EF4-FFF2-40B4-BE49-F238E27FC236}">
                <a16:creationId xmlns:a16="http://schemas.microsoft.com/office/drawing/2014/main" id="{2E34BD61-2608-23F6-6E7B-15FA4963BED9}"/>
              </a:ext>
            </a:extLst>
          </p:cNvPr>
          <p:cNvSpPr/>
          <p:nvPr/>
        </p:nvSpPr>
        <p:spPr>
          <a:xfrm>
            <a:off x="4608940" y="576578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24AB4DD0-EC88-FE00-E0F1-8F016D13B03F}"/>
              </a:ext>
            </a:extLst>
          </p:cNvPr>
          <p:cNvSpPr/>
          <p:nvPr/>
        </p:nvSpPr>
        <p:spPr>
          <a:xfrm>
            <a:off x="5387359" y="5765780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" name="Oval 739">
            <a:extLst>
              <a:ext uri="{FF2B5EF4-FFF2-40B4-BE49-F238E27FC236}">
                <a16:creationId xmlns:a16="http://schemas.microsoft.com/office/drawing/2014/main" id="{2BAB0410-5B57-D1A1-69C4-0D02D653E959}"/>
              </a:ext>
            </a:extLst>
          </p:cNvPr>
          <p:cNvSpPr/>
          <p:nvPr/>
        </p:nvSpPr>
        <p:spPr>
          <a:xfrm>
            <a:off x="2582086" y="2404323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41F6A0E0-A036-6BB4-0C6D-3521BD3BC968}"/>
              </a:ext>
            </a:extLst>
          </p:cNvPr>
          <p:cNvSpPr/>
          <p:nvPr/>
        </p:nvSpPr>
        <p:spPr>
          <a:xfrm>
            <a:off x="2578957" y="2850301"/>
            <a:ext cx="135962" cy="141804"/>
          </a:xfrm>
          <a:prstGeom prst="ellipse">
            <a:avLst/>
          </a:prstGeom>
          <a:solidFill>
            <a:srgbClr val="E1E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54063AC4-F1BC-C464-EBEA-8D3641253EB7}"/>
              </a:ext>
            </a:extLst>
          </p:cNvPr>
          <p:cNvSpPr/>
          <p:nvPr/>
        </p:nvSpPr>
        <p:spPr>
          <a:xfrm>
            <a:off x="4367405" y="1291257"/>
            <a:ext cx="926838" cy="277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47825D37-36BF-A801-9EEF-EF826B254617}"/>
              </a:ext>
            </a:extLst>
          </p:cNvPr>
          <p:cNvSpPr/>
          <p:nvPr/>
        </p:nvSpPr>
        <p:spPr>
          <a:xfrm>
            <a:off x="7626913" y="1297447"/>
            <a:ext cx="926838" cy="277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C29E6134-9E61-EFF5-DFF4-AB99F30D9DFA}"/>
              </a:ext>
            </a:extLst>
          </p:cNvPr>
          <p:cNvSpPr/>
          <p:nvPr/>
        </p:nvSpPr>
        <p:spPr>
          <a:xfrm>
            <a:off x="5649594" y="1006873"/>
            <a:ext cx="1327675" cy="1609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TextBox 744">
            <a:extLst>
              <a:ext uri="{FF2B5EF4-FFF2-40B4-BE49-F238E27FC236}">
                <a16:creationId xmlns:a16="http://schemas.microsoft.com/office/drawing/2014/main" id="{5F3D2F2E-6FF1-802E-3749-252793BA15E9}"/>
              </a:ext>
            </a:extLst>
          </p:cNvPr>
          <p:cNvSpPr txBox="1"/>
          <p:nvPr/>
        </p:nvSpPr>
        <p:spPr>
          <a:xfrm>
            <a:off x="1609344" y="512064"/>
            <a:ext cx="1225296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Century Gothic" panose="020B0502020202020204" pitchFamily="34" charset="0"/>
              </a:rPr>
              <a:t>Tables 9 &amp; 24 Receive the Designated Servers</a:t>
            </a:r>
          </a:p>
        </p:txBody>
      </p:sp>
    </p:spTree>
    <p:extLst>
      <p:ext uri="{BB962C8B-B14F-4D97-AF65-F5344CB8AC3E}">
        <p14:creationId xmlns:p14="http://schemas.microsoft.com/office/powerpoint/2010/main" val="261823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print of a building&#10;&#10;Description automatically generated">
            <a:extLst>
              <a:ext uri="{FF2B5EF4-FFF2-40B4-BE49-F238E27FC236}">
                <a16:creationId xmlns:a16="http://schemas.microsoft.com/office/drawing/2014/main" id="{234BB7D9-7BC3-723E-DDBB-D71698705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874" y="0"/>
            <a:ext cx="5838252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9A49699-8FF4-41EF-0DF4-40EFA2BD2816}"/>
              </a:ext>
            </a:extLst>
          </p:cNvPr>
          <p:cNvSpPr/>
          <p:nvPr/>
        </p:nvSpPr>
        <p:spPr>
          <a:xfrm>
            <a:off x="5613035" y="2499937"/>
            <a:ext cx="785004" cy="388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Storage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1969FA-7822-9134-B0CA-916E16C71B47}"/>
              </a:ext>
            </a:extLst>
          </p:cNvPr>
          <p:cNvSpPr/>
          <p:nvPr/>
        </p:nvSpPr>
        <p:spPr>
          <a:xfrm>
            <a:off x="5060498" y="871720"/>
            <a:ext cx="785004" cy="388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Green Room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C9706F40-9808-3ADD-8846-272A6CBE49BC}"/>
              </a:ext>
            </a:extLst>
          </p:cNvPr>
          <p:cNvSpPr/>
          <p:nvPr/>
        </p:nvSpPr>
        <p:spPr>
          <a:xfrm rot="10800000">
            <a:off x="5858888" y="2082167"/>
            <a:ext cx="293298" cy="379563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FB431E24-22D9-DA25-ED0C-EE15DE8C77A9}"/>
              </a:ext>
            </a:extLst>
          </p:cNvPr>
          <p:cNvSpPr/>
          <p:nvPr/>
        </p:nvSpPr>
        <p:spPr>
          <a:xfrm rot="16200000">
            <a:off x="5921116" y="873468"/>
            <a:ext cx="293298" cy="379563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88E96D64-D4A4-B527-FC14-1E485F745745}"/>
              </a:ext>
            </a:extLst>
          </p:cNvPr>
          <p:cNvSpPr/>
          <p:nvPr/>
        </p:nvSpPr>
        <p:spPr>
          <a:xfrm rot="5400000">
            <a:off x="6957068" y="1216776"/>
            <a:ext cx="293298" cy="379563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3E2B91-4F2D-0D5F-4A4B-7EE4B6312D9C}"/>
              </a:ext>
            </a:extLst>
          </p:cNvPr>
          <p:cNvSpPr/>
          <p:nvPr/>
        </p:nvSpPr>
        <p:spPr>
          <a:xfrm>
            <a:off x="7325980" y="1070750"/>
            <a:ext cx="1881039" cy="6056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Dinner Staged Outside Room</a:t>
            </a:r>
          </a:p>
        </p:txBody>
      </p:sp>
    </p:spTree>
    <p:extLst>
      <p:ext uri="{BB962C8B-B14F-4D97-AF65-F5344CB8AC3E}">
        <p14:creationId xmlns:p14="http://schemas.microsoft.com/office/powerpoint/2010/main" val="78094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15030</TotalTime>
  <Words>181</Words>
  <Application>Microsoft Office PowerPoint</Application>
  <PresentationFormat>Widescreen</PresentationFormat>
  <Paragraphs>93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Wyatt Blatt</dc:creator>
  <cp:lastModifiedBy>Wyatt Blatt</cp:lastModifiedBy>
  <cp:revision>62</cp:revision>
  <cp:lastPrinted>2025-12-05T16:17:52Z</cp:lastPrinted>
  <dcterms:created xsi:type="dcterms:W3CDTF">2025-01-09T15:35:59Z</dcterms:created>
  <dcterms:modified xsi:type="dcterms:W3CDTF">2026-01-12T14:00:37Z</dcterms:modified>
</cp:coreProperties>
</file>